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302" r:id="rId3"/>
    <p:sldId id="257" r:id="rId4"/>
    <p:sldId id="315" r:id="rId5"/>
    <p:sldId id="259" r:id="rId6"/>
    <p:sldId id="285" r:id="rId7"/>
    <p:sldId id="288" r:id="rId8"/>
    <p:sldId id="306" r:id="rId9"/>
    <p:sldId id="287" r:id="rId10"/>
    <p:sldId id="286" r:id="rId11"/>
    <p:sldId id="309" r:id="rId12"/>
    <p:sldId id="316" r:id="rId13"/>
    <p:sldId id="310" r:id="rId14"/>
    <p:sldId id="317" r:id="rId15"/>
    <p:sldId id="320" r:id="rId16"/>
    <p:sldId id="318" r:id="rId17"/>
    <p:sldId id="314" r:id="rId18"/>
    <p:sldId id="319" r:id="rId19"/>
    <p:sldId id="283" r:id="rId20"/>
    <p:sldId id="295" r:id="rId21"/>
    <p:sldId id="312" r:id="rId22"/>
    <p:sldId id="313" r:id="rId23"/>
    <p:sldId id="262" r:id="rId24"/>
  </p:sldIdLst>
  <p:sldSz cx="9144000" cy="5143500" type="screen16x9"/>
  <p:notesSz cx="6858000" cy="9144000"/>
  <p:embeddedFontLst>
    <p:embeddedFont>
      <p:font typeface="Adobe Gothic Std B" panose="020B0800000000000000" pitchFamily="34" charset="-128"/>
      <p:bold r:id="rId26"/>
    </p:embeddedFont>
    <p:embeddedFont>
      <p:font typeface="Creepster" panose="020B0604020202020204" charset="0"/>
      <p:regular r:id="rId27"/>
    </p:embeddedFont>
    <p:embeddedFont>
      <p:font typeface="Truculenta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9094A9-1BEB-4F81-B163-C973F256033D}">
  <a:tblStyle styleId="{5A9094A9-1BEB-4F81-B163-C973F25603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>
        <p:scale>
          <a:sx n="66" d="100"/>
          <a:sy n="66" d="100"/>
        </p:scale>
        <p:origin x="1476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17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3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57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7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519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3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90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493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586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79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087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9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6cca27dc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6cca27dc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6cca27dc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6cca27dc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6cca27dc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6cca27dc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0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3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48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6f7975a4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6f7975a4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80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700" y="11402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9290087">
            <a:off x="-605691" y="-66218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4775" y="563100"/>
            <a:ext cx="76956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34775" y="1456788"/>
            <a:ext cx="76956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08777" y="2571759"/>
            <a:ext cx="3325985" cy="3126401"/>
            <a:chOff x="2604439" y="1955638"/>
            <a:chExt cx="3935145" cy="3699007"/>
          </a:xfrm>
        </p:grpSpPr>
        <p:sp>
          <p:nvSpPr>
            <p:cNvPr id="15" name="Google Shape;15;p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9" name="Google Shape;19;p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flipH="1">
            <a:off x="7899204" y="1354725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43" name="Google Shape;43;p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61467" y="190026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78341" y="240146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57737" y="17512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291965" y="-888824"/>
            <a:ext cx="11310164" cy="6098411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flipH="1">
            <a:off x="119956" y="101206"/>
            <a:ext cx="8774007" cy="2232916"/>
            <a:chOff x="119956" y="101206"/>
            <a:chExt cx="8774007" cy="2232916"/>
          </a:xfrm>
        </p:grpSpPr>
        <p:sp>
          <p:nvSpPr>
            <p:cNvPr id="89" name="Google Shape;89;p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978864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7659974" y="16523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 flipH="1">
            <a:off x="-1366134" y="3837119"/>
            <a:ext cx="11089360" cy="1556502"/>
            <a:chOff x="-691175" y="4083150"/>
            <a:chExt cx="11089360" cy="1255750"/>
          </a:xfrm>
        </p:grpSpPr>
        <p:sp>
          <p:nvSpPr>
            <p:cNvPr id="138" name="Google Shape;138;p3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 hasCustomPrompt="1"/>
          </p:nvPr>
        </p:nvSpPr>
        <p:spPr>
          <a:xfrm flipH="1">
            <a:off x="2307000" y="2067775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/>
          </p:nvPr>
        </p:nvSpPr>
        <p:spPr>
          <a:xfrm>
            <a:off x="4316125" y="185287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4316125" y="260882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"/>
          <p:cNvSpPr/>
          <p:nvPr/>
        </p:nvSpPr>
        <p:spPr>
          <a:xfrm rot="10160560">
            <a:off x="6080823" y="-1263279"/>
            <a:ext cx="3142160" cy="2647882"/>
          </a:xfrm>
          <a:custGeom>
            <a:avLst/>
            <a:gdLst/>
            <a:ahLst/>
            <a:cxnLst/>
            <a:rect l="l" t="t" r="r" b="b"/>
            <a:pathLst>
              <a:path w="48924" h="41228" extrusionOk="0">
                <a:moveTo>
                  <a:pt x="6276" y="20418"/>
                </a:moveTo>
                <a:cubicBezTo>
                  <a:pt x="7332" y="21175"/>
                  <a:pt x="8115" y="22493"/>
                  <a:pt x="7567" y="24750"/>
                </a:cubicBezTo>
                <a:cubicBezTo>
                  <a:pt x="7567" y="24750"/>
                  <a:pt x="13281" y="24137"/>
                  <a:pt x="14377" y="29433"/>
                </a:cubicBezTo>
                <a:cubicBezTo>
                  <a:pt x="14886" y="29212"/>
                  <a:pt x="16986" y="28481"/>
                  <a:pt x="17756" y="31482"/>
                </a:cubicBezTo>
                <a:cubicBezTo>
                  <a:pt x="17756" y="31482"/>
                  <a:pt x="20039" y="30934"/>
                  <a:pt x="19818" y="33530"/>
                </a:cubicBezTo>
                <a:cubicBezTo>
                  <a:pt x="19818" y="33530"/>
                  <a:pt x="23536" y="31312"/>
                  <a:pt x="24462" y="35630"/>
                </a:cubicBezTo>
                <a:cubicBezTo>
                  <a:pt x="24462" y="35630"/>
                  <a:pt x="26041" y="33856"/>
                  <a:pt x="27998" y="35630"/>
                </a:cubicBezTo>
                <a:cubicBezTo>
                  <a:pt x="27998" y="35630"/>
                  <a:pt x="29263" y="32695"/>
                  <a:pt x="32577" y="34417"/>
                </a:cubicBezTo>
                <a:cubicBezTo>
                  <a:pt x="32577" y="34417"/>
                  <a:pt x="36726" y="32251"/>
                  <a:pt x="38696" y="35578"/>
                </a:cubicBezTo>
                <a:cubicBezTo>
                  <a:pt x="39804" y="37457"/>
                  <a:pt x="38943" y="39283"/>
                  <a:pt x="37991" y="40536"/>
                </a:cubicBezTo>
                <a:cubicBezTo>
                  <a:pt x="38943" y="40771"/>
                  <a:pt x="39857" y="40993"/>
                  <a:pt x="40718" y="41227"/>
                </a:cubicBezTo>
                <a:cubicBezTo>
                  <a:pt x="41018" y="40171"/>
                  <a:pt x="41866" y="39257"/>
                  <a:pt x="43992" y="39401"/>
                </a:cubicBezTo>
                <a:cubicBezTo>
                  <a:pt x="43992" y="39401"/>
                  <a:pt x="40705" y="34404"/>
                  <a:pt x="45623" y="30803"/>
                </a:cubicBezTo>
                <a:cubicBezTo>
                  <a:pt x="46575" y="30099"/>
                  <a:pt x="47710" y="29642"/>
                  <a:pt x="48885" y="29473"/>
                </a:cubicBezTo>
                <a:cubicBezTo>
                  <a:pt x="48924" y="28507"/>
                  <a:pt x="48585" y="27555"/>
                  <a:pt x="47932" y="26850"/>
                </a:cubicBezTo>
                <a:cubicBezTo>
                  <a:pt x="45297" y="23771"/>
                  <a:pt x="41618" y="26485"/>
                  <a:pt x="41318" y="26707"/>
                </a:cubicBezTo>
                <a:cubicBezTo>
                  <a:pt x="44775" y="23497"/>
                  <a:pt x="42179" y="19583"/>
                  <a:pt x="42179" y="19583"/>
                </a:cubicBezTo>
                <a:cubicBezTo>
                  <a:pt x="42414" y="18931"/>
                  <a:pt x="42596" y="18266"/>
                  <a:pt x="42688" y="17574"/>
                </a:cubicBezTo>
                <a:cubicBezTo>
                  <a:pt x="43301" y="12578"/>
                  <a:pt x="37378" y="12721"/>
                  <a:pt x="37378" y="12721"/>
                </a:cubicBezTo>
                <a:cubicBezTo>
                  <a:pt x="36947" y="10934"/>
                  <a:pt x="36256" y="9720"/>
                  <a:pt x="35447" y="8938"/>
                </a:cubicBezTo>
                <a:cubicBezTo>
                  <a:pt x="32955" y="6498"/>
                  <a:pt x="29407" y="8011"/>
                  <a:pt x="29407" y="8011"/>
                </a:cubicBezTo>
                <a:cubicBezTo>
                  <a:pt x="29407" y="8011"/>
                  <a:pt x="30829" y="5037"/>
                  <a:pt x="27006" y="3249"/>
                </a:cubicBezTo>
                <a:cubicBezTo>
                  <a:pt x="23197" y="1475"/>
                  <a:pt x="21083" y="4932"/>
                  <a:pt x="21083" y="4932"/>
                </a:cubicBezTo>
                <a:cubicBezTo>
                  <a:pt x="20326" y="2832"/>
                  <a:pt x="18526" y="1449"/>
                  <a:pt x="16321" y="771"/>
                </a:cubicBezTo>
                <a:cubicBezTo>
                  <a:pt x="13842" y="1"/>
                  <a:pt x="10842" y="118"/>
                  <a:pt x="8232" y="1149"/>
                </a:cubicBezTo>
                <a:cubicBezTo>
                  <a:pt x="3484" y="3015"/>
                  <a:pt x="0" y="7855"/>
                  <a:pt x="3197" y="15683"/>
                </a:cubicBezTo>
                <a:cubicBezTo>
                  <a:pt x="4566" y="16191"/>
                  <a:pt x="6119" y="17418"/>
                  <a:pt x="6276" y="20418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7743766" y="-944474"/>
            <a:ext cx="2447660" cy="2300783"/>
            <a:chOff x="2604439" y="1955638"/>
            <a:chExt cx="3935145" cy="3699007"/>
          </a:xfrm>
        </p:grpSpPr>
        <p:sp>
          <p:nvSpPr>
            <p:cNvPr id="165" name="Google Shape;165;p3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7807900" y="2419273"/>
            <a:ext cx="785878" cy="188247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5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215" name="Google Shape;215;p5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5"/>
          <p:cNvSpPr/>
          <p:nvPr/>
        </p:nvSpPr>
        <p:spPr>
          <a:xfrm rot="7055457">
            <a:off x="-1941090" y="554911"/>
            <a:ext cx="3210809" cy="2474552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>
            <a:off x="119956" y="100508"/>
            <a:ext cx="8769450" cy="2490979"/>
            <a:chOff x="119956" y="100508"/>
            <a:chExt cx="8769450" cy="2490979"/>
          </a:xfrm>
        </p:grpSpPr>
        <p:sp>
          <p:nvSpPr>
            <p:cNvPr id="240" name="Google Shape;240;p5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322655" y="90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563267" y="16486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331466" y="55021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42949" y="110428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34834" y="1005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05891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926274" y="12013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90413" y="3963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807899" y="821747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027081" y="14549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352774" y="13995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768466" y="14110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427661" y="1476816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75330" y="1936369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657737" y="10208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5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"/>
          <p:cNvSpPr txBox="1">
            <a:spLocks noGrp="1"/>
          </p:cNvSpPr>
          <p:nvPr>
            <p:ph type="subTitle" idx="1"/>
          </p:nvPr>
        </p:nvSpPr>
        <p:spPr>
          <a:xfrm>
            <a:off x="147237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subTitle" idx="2"/>
          </p:nvPr>
        </p:nvSpPr>
        <p:spPr>
          <a:xfrm>
            <a:off x="147237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5"/>
          <p:cNvSpPr txBox="1">
            <a:spLocks noGrp="1"/>
          </p:cNvSpPr>
          <p:nvPr>
            <p:ph type="subTitle" idx="3"/>
          </p:nvPr>
        </p:nvSpPr>
        <p:spPr>
          <a:xfrm>
            <a:off x="5069425" y="2472747"/>
            <a:ext cx="2602200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"/>
          <p:cNvSpPr txBox="1">
            <a:spLocks noGrp="1"/>
          </p:cNvSpPr>
          <p:nvPr>
            <p:ph type="subTitle" idx="4"/>
          </p:nvPr>
        </p:nvSpPr>
        <p:spPr>
          <a:xfrm>
            <a:off x="5069425" y="208087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8"/>
          <p:cNvGrpSpPr/>
          <p:nvPr/>
        </p:nvGrpSpPr>
        <p:grpSpPr>
          <a:xfrm>
            <a:off x="288941" y="101206"/>
            <a:ext cx="8605022" cy="2632889"/>
            <a:chOff x="288941" y="101206"/>
            <a:chExt cx="8605022" cy="2632889"/>
          </a:xfrm>
        </p:grpSpPr>
        <p:sp>
          <p:nvSpPr>
            <p:cNvPr id="452" name="Google Shape;452;p8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6115062" y="54152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 flipH="1">
              <a:off x="59673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 flipH="1">
              <a:off x="1485938" y="2049950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 flipH="1">
              <a:off x="1640854" y="15508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 flipH="1">
              <a:off x="2364500" y="1120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flipH="1">
              <a:off x="940793" y="20175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 flipH="1">
              <a:off x="438714" y="23401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 flipH="1">
              <a:off x="2662088" y="532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 flipH="1">
              <a:off x="2179954" y="1516407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flipH="1">
              <a:off x="1985038" y="219027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flipH="1">
              <a:off x="8704795" y="270434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flipH="1">
              <a:off x="2469441" y="19158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8"/>
          <p:cNvGrpSpPr/>
          <p:nvPr/>
        </p:nvGrpSpPr>
        <p:grpSpPr>
          <a:xfrm>
            <a:off x="-968472" y="-1364355"/>
            <a:ext cx="2553516" cy="2400286"/>
            <a:chOff x="2604439" y="1955638"/>
            <a:chExt cx="3935145" cy="3699007"/>
          </a:xfrm>
        </p:grpSpPr>
        <p:sp>
          <p:nvSpPr>
            <p:cNvPr id="495" name="Google Shape;495;p8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8"/>
          <p:cNvSpPr/>
          <p:nvPr/>
        </p:nvSpPr>
        <p:spPr>
          <a:xfrm flipH="1">
            <a:off x="647935" y="2126499"/>
            <a:ext cx="913403" cy="2187932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5996712" y="2734102"/>
            <a:ext cx="627642" cy="150345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8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500" name="Google Shape;500;p8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8"/>
          <p:cNvSpPr txBox="1">
            <a:spLocks noGrp="1"/>
          </p:cNvSpPr>
          <p:nvPr>
            <p:ph type="title"/>
          </p:nvPr>
        </p:nvSpPr>
        <p:spPr>
          <a:xfrm>
            <a:off x="1743000" y="563100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/>
          <p:nvPr/>
        </p:nvSpPr>
        <p:spPr>
          <a:xfrm>
            <a:off x="685525" y="1238062"/>
            <a:ext cx="7930994" cy="4276382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9"/>
          <p:cNvGrpSpPr/>
          <p:nvPr/>
        </p:nvGrpSpPr>
        <p:grpSpPr>
          <a:xfrm>
            <a:off x="119956" y="101206"/>
            <a:ext cx="8769450" cy="3206031"/>
            <a:chOff x="119956" y="101206"/>
            <a:chExt cx="8769450" cy="3206031"/>
          </a:xfrm>
        </p:grpSpPr>
        <p:sp>
          <p:nvSpPr>
            <p:cNvPr id="527" name="Google Shape;527;p9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0018" y="2368912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282405" y="77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747967" y="1196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3185651" y="795175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8221949" y="3251809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836451" y="28404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174674" y="1088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450216" y="9407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842537" y="798150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9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570" name="Google Shape;570;p9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7000">
                  <a:srgbClr val="7E5288"/>
                </a:gs>
                <a:gs pos="75000">
                  <a:schemeClr val="l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852075" y="1262075"/>
            <a:ext cx="39696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3" name="Google Shape;593;p9"/>
          <p:cNvSpPr txBox="1">
            <a:spLocks noGrp="1"/>
          </p:cNvSpPr>
          <p:nvPr>
            <p:ph type="subTitle" idx="1"/>
          </p:nvPr>
        </p:nvSpPr>
        <p:spPr>
          <a:xfrm>
            <a:off x="852075" y="1891475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1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1312" name="Google Shape;1312;p21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flipH="1">
              <a:off x="5842318" y="14591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>
            <a:off x="7542707" y="563105"/>
            <a:ext cx="866519" cy="814521"/>
            <a:chOff x="2604439" y="1955638"/>
            <a:chExt cx="3935145" cy="3699007"/>
          </a:xfrm>
        </p:grpSpPr>
        <p:sp>
          <p:nvSpPr>
            <p:cNvPr id="1354" name="Google Shape;1354;p21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21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"/>
          <p:cNvSpPr/>
          <p:nvPr/>
        </p:nvSpPr>
        <p:spPr>
          <a:xfrm>
            <a:off x="7659974" y="18809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21"/>
          <p:cNvGrpSpPr/>
          <p:nvPr/>
        </p:nvGrpSpPr>
        <p:grpSpPr>
          <a:xfrm>
            <a:off x="-1249229" y="4083235"/>
            <a:ext cx="11013868" cy="1255739"/>
            <a:chOff x="-1249229" y="4083235"/>
            <a:chExt cx="11013868" cy="1255739"/>
          </a:xfrm>
        </p:grpSpPr>
        <p:sp>
          <p:nvSpPr>
            <p:cNvPr id="1359" name="Google Shape;1359;p21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"/>
          <p:cNvSpPr/>
          <p:nvPr/>
        </p:nvSpPr>
        <p:spPr>
          <a:xfrm>
            <a:off x="-732300" y="16537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>
            <a:off x="-1680225" y="2850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rot="-293704">
            <a:off x="4784330" y="2863747"/>
            <a:ext cx="523105" cy="1252978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22"/>
          <p:cNvGrpSpPr/>
          <p:nvPr/>
        </p:nvGrpSpPr>
        <p:grpSpPr>
          <a:xfrm>
            <a:off x="134777" y="2866609"/>
            <a:ext cx="3325985" cy="3126401"/>
            <a:chOff x="2604439" y="1955638"/>
            <a:chExt cx="3935145" cy="3699007"/>
          </a:xfrm>
        </p:grpSpPr>
        <p:sp>
          <p:nvSpPr>
            <p:cNvPr id="1387" name="Google Shape;1387;p2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391" name="Google Shape;1391;p2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22"/>
          <p:cNvSpPr/>
          <p:nvPr/>
        </p:nvSpPr>
        <p:spPr>
          <a:xfrm flipH="1">
            <a:off x="-559171" y="858188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2"/>
          <p:cNvSpPr/>
          <p:nvPr/>
        </p:nvSpPr>
        <p:spPr>
          <a:xfrm rot="-9290087" flipH="1">
            <a:off x="6534022" y="-688775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2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1416" name="Google Shape;1416;p2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1385318" y="9981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7612290" y="14636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7925405" y="864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695867" y="808926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719466" y="807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5960810" y="4463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014924" y="30277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6978091" y="8645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6302999" y="898112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119956" y="101206"/>
            <a:ext cx="8814602" cy="2833949"/>
            <a:chOff x="119956" y="101206"/>
            <a:chExt cx="8814602" cy="2833949"/>
          </a:xfrm>
        </p:grpSpPr>
        <p:sp>
          <p:nvSpPr>
            <p:cNvPr id="169" name="Google Shape;169;p4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flipH="1">
              <a:off x="4834687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flipH="1">
              <a:off x="8889400" y="1928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flipH="1">
              <a:off x="1632637" y="940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>
              <a:off x="986280" y="8326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>
              <a:off x="247041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674064" y="17039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48894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>
              <a:off x="8569915" y="29074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209726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7694602" y="9130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4"/>
          <p:cNvSpPr/>
          <p:nvPr/>
        </p:nvSpPr>
        <p:spPr>
          <a:xfrm flipH="1">
            <a:off x="-661447" y="-337550"/>
            <a:ext cx="2685722" cy="1380346"/>
          </a:xfrm>
          <a:custGeom>
            <a:avLst/>
            <a:gdLst/>
            <a:ahLst/>
            <a:cxnLst/>
            <a:rect l="l" t="t" r="r" b="b"/>
            <a:pathLst>
              <a:path w="38762" h="19922" extrusionOk="0">
                <a:moveTo>
                  <a:pt x="36126" y="14012"/>
                </a:moveTo>
                <a:cubicBezTo>
                  <a:pt x="36126" y="14012"/>
                  <a:pt x="34443" y="8689"/>
                  <a:pt x="38761" y="5310"/>
                </a:cubicBezTo>
                <a:cubicBezTo>
                  <a:pt x="32864" y="2309"/>
                  <a:pt x="30934" y="7971"/>
                  <a:pt x="30934" y="7971"/>
                </a:cubicBezTo>
                <a:cubicBezTo>
                  <a:pt x="27502" y="5479"/>
                  <a:pt x="24737" y="8141"/>
                  <a:pt x="24737" y="8141"/>
                </a:cubicBezTo>
                <a:cubicBezTo>
                  <a:pt x="24737" y="8141"/>
                  <a:pt x="26015" y="0"/>
                  <a:pt x="19114" y="822"/>
                </a:cubicBezTo>
                <a:cubicBezTo>
                  <a:pt x="12212" y="1644"/>
                  <a:pt x="14548" y="8624"/>
                  <a:pt x="14548" y="8624"/>
                </a:cubicBezTo>
                <a:cubicBezTo>
                  <a:pt x="5846" y="2309"/>
                  <a:pt x="1" y="16947"/>
                  <a:pt x="12917" y="15943"/>
                </a:cubicBezTo>
                <a:cubicBezTo>
                  <a:pt x="12917" y="15943"/>
                  <a:pt x="12917" y="19504"/>
                  <a:pt x="19492" y="19765"/>
                </a:cubicBezTo>
                <a:cubicBezTo>
                  <a:pt x="23562" y="19922"/>
                  <a:pt x="25193" y="16438"/>
                  <a:pt x="25193" y="16438"/>
                </a:cubicBezTo>
                <a:cubicBezTo>
                  <a:pt x="25193" y="16438"/>
                  <a:pt x="27685" y="17821"/>
                  <a:pt x="30621" y="17378"/>
                </a:cubicBezTo>
                <a:cubicBezTo>
                  <a:pt x="31234" y="15838"/>
                  <a:pt x="32708" y="14155"/>
                  <a:pt x="36126" y="14012"/>
                </a:cubicBezTo>
                <a:close/>
              </a:path>
            </a:pathLst>
          </a:custGeom>
          <a:solidFill>
            <a:srgbClr val="FFFFFF">
              <a:alpha val="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7783100" y="4270975"/>
            <a:ext cx="660328" cy="410720"/>
          </a:xfrm>
          <a:custGeom>
            <a:avLst/>
            <a:gdLst/>
            <a:ahLst/>
            <a:cxnLst/>
            <a:rect l="l" t="t" r="r" b="b"/>
            <a:pathLst>
              <a:path w="14013" h="8716" extrusionOk="0">
                <a:moveTo>
                  <a:pt x="11742" y="3197"/>
                </a:moveTo>
                <a:cubicBezTo>
                  <a:pt x="11638" y="3210"/>
                  <a:pt x="11533" y="3223"/>
                  <a:pt x="11442" y="3262"/>
                </a:cubicBezTo>
                <a:cubicBezTo>
                  <a:pt x="10398" y="78"/>
                  <a:pt x="5937" y="0"/>
                  <a:pt x="4776" y="3131"/>
                </a:cubicBezTo>
                <a:cubicBezTo>
                  <a:pt x="4215" y="2714"/>
                  <a:pt x="3523" y="2518"/>
                  <a:pt x="2819" y="2583"/>
                </a:cubicBezTo>
                <a:cubicBezTo>
                  <a:pt x="1201" y="2727"/>
                  <a:pt x="1" y="4175"/>
                  <a:pt x="144" y="5806"/>
                </a:cubicBezTo>
                <a:cubicBezTo>
                  <a:pt x="392" y="8715"/>
                  <a:pt x="6667" y="8298"/>
                  <a:pt x="8350" y="8011"/>
                </a:cubicBezTo>
                <a:lnTo>
                  <a:pt x="8389" y="8011"/>
                </a:lnTo>
                <a:cubicBezTo>
                  <a:pt x="8611" y="7998"/>
                  <a:pt x="8820" y="7958"/>
                  <a:pt x="9029" y="7893"/>
                </a:cubicBezTo>
                <a:cubicBezTo>
                  <a:pt x="10333" y="7645"/>
                  <a:pt x="14012" y="7645"/>
                  <a:pt x="13790" y="4945"/>
                </a:cubicBezTo>
                <a:cubicBezTo>
                  <a:pt x="13712" y="3888"/>
                  <a:pt x="12799" y="3118"/>
                  <a:pt x="11742" y="3197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34775" y="1152475"/>
            <a:ext cx="767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8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67" r:id="rId7"/>
    <p:sldLayoutId id="2147483668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gameart.org/content/scary-ghost-1" TargetMode="External"/><Relationship Id="rId3" Type="http://schemas.openxmlformats.org/officeDocument/2006/relationships/hyperlink" Target="https://opengameart.org/content/horror-ambient" TargetMode="External"/><Relationship Id="rId7" Type="http://schemas.openxmlformats.org/officeDocument/2006/relationships/hyperlink" Target="https://opengameart.org/content/scary-high-pitched-ghos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gameart.org/content/ends-of-the-earth" TargetMode="External"/><Relationship Id="rId5" Type="http://schemas.openxmlformats.org/officeDocument/2006/relationships/hyperlink" Target="https://opengameart.org/content/ruined-city-theme" TargetMode="External"/><Relationship Id="rId10" Type="http://schemas.openxmlformats.org/officeDocument/2006/relationships/hyperlink" Target="https://opengameart.org/" TargetMode="External"/><Relationship Id="rId4" Type="http://schemas.openxmlformats.org/officeDocument/2006/relationships/hyperlink" Target="https://opengameart.org/content/doll-house" TargetMode="External"/><Relationship Id="rId9" Type="http://schemas.openxmlformats.org/officeDocument/2006/relationships/hyperlink" Target="https://opengameart.org/content/ghost-breath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meart.org/content/sci-fi-shwop-1" TargetMode="External"/><Relationship Id="rId7" Type="http://schemas.openxmlformats.org/officeDocument/2006/relationships/hyperlink" Target="https://opengameart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gameart.org/content/3-heal-spells" TargetMode="External"/><Relationship Id="rId5" Type="http://schemas.openxmlformats.org/officeDocument/2006/relationships/hyperlink" Target="https://opengameart.org/content/3-background-crash-explosion-bang-sounds" TargetMode="External"/><Relationship Id="rId4" Type="http://schemas.openxmlformats.org/officeDocument/2006/relationships/hyperlink" Target="https://opengameart.org/content/energy-drain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audio" Target="../media/media13.mp3"/><Relationship Id="rId39" Type="http://schemas.microsoft.com/office/2007/relationships/media" Target="../media/media20.mp3"/><Relationship Id="rId21" Type="http://schemas.microsoft.com/office/2007/relationships/media" Target="../media/media11.mp3"/><Relationship Id="rId34" Type="http://schemas.openxmlformats.org/officeDocument/2006/relationships/audio" Target="../media/media17.mp3"/><Relationship Id="rId42" Type="http://schemas.openxmlformats.org/officeDocument/2006/relationships/audio" Target="../media/media21.mp3"/><Relationship Id="rId47" Type="http://schemas.microsoft.com/office/2007/relationships/media" Target="../media/media24.mp3"/><Relationship Id="rId50" Type="http://schemas.openxmlformats.org/officeDocument/2006/relationships/audio" Target="../media/media25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9" Type="http://schemas.microsoft.com/office/2007/relationships/media" Target="../media/media15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audio" Target="../media/media16.mp3"/><Relationship Id="rId37" Type="http://schemas.microsoft.com/office/2007/relationships/media" Target="../media/media19.mp3"/><Relationship Id="rId40" Type="http://schemas.openxmlformats.org/officeDocument/2006/relationships/audio" Target="../media/media20.mp3"/><Relationship Id="rId45" Type="http://schemas.microsoft.com/office/2007/relationships/media" Target="../media/media23.mp3"/><Relationship Id="rId53" Type="http://schemas.openxmlformats.org/officeDocument/2006/relationships/hyperlink" Target="https://opengameart.org/" TargetMode="Externa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microsoft.com/office/2007/relationships/media" Target="../media/media16.mp3"/><Relationship Id="rId44" Type="http://schemas.openxmlformats.org/officeDocument/2006/relationships/audio" Target="../media/media22.mp3"/><Relationship Id="rId52" Type="http://schemas.openxmlformats.org/officeDocument/2006/relationships/notesSlide" Target="../notesSlides/notesSlide22.xml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microsoft.com/office/2007/relationships/media" Target="../media/media14.mp3"/><Relationship Id="rId30" Type="http://schemas.openxmlformats.org/officeDocument/2006/relationships/audio" Target="../media/media15.mp3"/><Relationship Id="rId35" Type="http://schemas.microsoft.com/office/2007/relationships/media" Target="../media/media18.mp3"/><Relationship Id="rId43" Type="http://schemas.microsoft.com/office/2007/relationships/media" Target="../media/media22.mp3"/><Relationship Id="rId48" Type="http://schemas.openxmlformats.org/officeDocument/2006/relationships/audio" Target="../media/media24.mp3"/><Relationship Id="rId8" Type="http://schemas.openxmlformats.org/officeDocument/2006/relationships/audio" Target="../media/media4.mp3"/><Relationship Id="rId51" Type="http://schemas.openxmlformats.org/officeDocument/2006/relationships/slideLayout" Target="../slideLayouts/slideLayout3.xml"/><Relationship Id="rId3" Type="http://schemas.microsoft.com/office/2007/relationships/media" Target="../media/media2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microsoft.com/office/2007/relationships/media" Target="../media/media13.mp3"/><Relationship Id="rId33" Type="http://schemas.microsoft.com/office/2007/relationships/media" Target="../media/media17.mp3"/><Relationship Id="rId38" Type="http://schemas.openxmlformats.org/officeDocument/2006/relationships/audio" Target="../media/media19.mp3"/><Relationship Id="rId46" Type="http://schemas.openxmlformats.org/officeDocument/2006/relationships/audio" Target="../media/media23.mp3"/><Relationship Id="rId20" Type="http://schemas.openxmlformats.org/officeDocument/2006/relationships/audio" Target="../media/media10.mp3"/><Relationship Id="rId41" Type="http://schemas.microsoft.com/office/2007/relationships/media" Target="../media/media21.mp3"/><Relationship Id="rId54" Type="http://schemas.openxmlformats.org/officeDocument/2006/relationships/image" Target="../media/image30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audio" Target="../media/media14.mp3"/><Relationship Id="rId36" Type="http://schemas.openxmlformats.org/officeDocument/2006/relationships/audio" Target="../media/media18.mp3"/><Relationship Id="rId49" Type="http://schemas.microsoft.com/office/2007/relationships/media" Target="../media/media25.mp3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686977" y="4341481"/>
            <a:ext cx="309396" cy="27898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671975" y="3669407"/>
            <a:ext cx="852047" cy="122648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26"/>
          <p:cNvSpPr txBox="1">
            <a:spLocks noGrp="1"/>
          </p:cNvSpPr>
          <p:nvPr>
            <p:ph type="ctrTitle"/>
          </p:nvPr>
        </p:nvSpPr>
        <p:spPr>
          <a:xfrm>
            <a:off x="724200" y="-18055"/>
            <a:ext cx="7695600" cy="2693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/>
              <a:t>P</a:t>
            </a:r>
            <a:r>
              <a:rPr lang="en" sz="6000" dirty="0"/>
              <a:t>etualangan </a:t>
            </a:r>
            <a:br>
              <a:rPr lang="en" sz="6000" dirty="0"/>
            </a:br>
            <a:r>
              <a:rPr lang="en" sz="6000" dirty="0">
                <a:solidFill>
                  <a:schemeClr val="accent1"/>
                </a:solidFill>
              </a:rPr>
              <a:t>si pele</a:t>
            </a:r>
            <a:endParaRPr sz="6000" dirty="0">
              <a:solidFill>
                <a:schemeClr val="accent1"/>
              </a:solidFill>
            </a:endParaRPr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615963" y="2038212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168310" y="224318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1592210" y="2424168"/>
            <a:ext cx="1270392" cy="4374175"/>
            <a:chOff x="2948809" y="2207872"/>
            <a:chExt cx="1270392" cy="4374175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034500" y="2207872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526087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 / cerita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708445" y="3242332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48226" y="-646043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2035;p44">
            <a:extLst>
              <a:ext uri="{FF2B5EF4-FFF2-40B4-BE49-F238E27FC236}">
                <a16:creationId xmlns:a16="http://schemas.microsoft.com/office/drawing/2014/main" id="{1D989641-46B0-4370-D2B3-F94528B53784}"/>
              </a:ext>
            </a:extLst>
          </p:cNvPr>
          <p:cNvGrpSpPr/>
          <p:nvPr/>
        </p:nvGrpSpPr>
        <p:grpSpPr>
          <a:xfrm>
            <a:off x="543801" y="2538805"/>
            <a:ext cx="2443015" cy="4743491"/>
            <a:chOff x="4711850" y="1454952"/>
            <a:chExt cx="3461362" cy="6244605"/>
          </a:xfrm>
        </p:grpSpPr>
        <p:grpSp>
          <p:nvGrpSpPr>
            <p:cNvPr id="35" name="Google Shape;2036;p44">
              <a:extLst>
                <a:ext uri="{FF2B5EF4-FFF2-40B4-BE49-F238E27FC236}">
                  <a16:creationId xmlns:a16="http://schemas.microsoft.com/office/drawing/2014/main" id="{B33EE5F7-409C-5FC7-AAC7-F024350596C4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3" name="Google Shape;2037;p44">
                <a:extLst>
                  <a:ext uri="{FF2B5EF4-FFF2-40B4-BE49-F238E27FC236}">
                    <a16:creationId xmlns:a16="http://schemas.microsoft.com/office/drawing/2014/main" id="{817203DF-330A-7534-D42F-77D5893003A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5" name="Google Shape;2038;p44">
                  <a:extLst>
                    <a:ext uri="{FF2B5EF4-FFF2-40B4-BE49-F238E27FC236}">
                      <a16:creationId xmlns:a16="http://schemas.microsoft.com/office/drawing/2014/main" id="{4DDB5C77-37FD-0B30-92F6-0EEEDAB4E18F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39;p44">
                  <a:extLst>
                    <a:ext uri="{FF2B5EF4-FFF2-40B4-BE49-F238E27FC236}">
                      <a16:creationId xmlns:a16="http://schemas.microsoft.com/office/drawing/2014/main" id="{13C3CACB-2F70-A911-F2CA-823B4CE8414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2040;p44">
                <a:extLst>
                  <a:ext uri="{FF2B5EF4-FFF2-40B4-BE49-F238E27FC236}">
                    <a16:creationId xmlns:a16="http://schemas.microsoft.com/office/drawing/2014/main" id="{4CF5FD4E-BA40-CDA1-7408-144AB6CD1B46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041;p44">
              <a:extLst>
                <a:ext uri="{FF2B5EF4-FFF2-40B4-BE49-F238E27FC236}">
                  <a16:creationId xmlns:a16="http://schemas.microsoft.com/office/drawing/2014/main" id="{FB4F2049-0312-5878-9085-E139D6DA76E5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7" name="Google Shape;2042;p44">
                <a:extLst>
                  <a:ext uri="{FF2B5EF4-FFF2-40B4-BE49-F238E27FC236}">
                    <a16:creationId xmlns:a16="http://schemas.microsoft.com/office/drawing/2014/main" id="{005AE332-A2C1-965E-0073-99ABAEEF7B4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9" name="Google Shape;2043;p44">
                  <a:extLst>
                    <a:ext uri="{FF2B5EF4-FFF2-40B4-BE49-F238E27FC236}">
                      <a16:creationId xmlns:a16="http://schemas.microsoft.com/office/drawing/2014/main" id="{AA097903-3C9D-6D49-821C-791E9D97DEE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1" name="Google Shape;2044;p44">
                    <a:extLst>
                      <a:ext uri="{FF2B5EF4-FFF2-40B4-BE49-F238E27FC236}">
                        <a16:creationId xmlns:a16="http://schemas.microsoft.com/office/drawing/2014/main" id="{234843C0-C36F-D766-DCFF-7FF7A50A40A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2045;p44">
                    <a:extLst>
                      <a:ext uri="{FF2B5EF4-FFF2-40B4-BE49-F238E27FC236}">
                        <a16:creationId xmlns:a16="http://schemas.microsoft.com/office/drawing/2014/main" id="{605988F2-48A8-C3AD-C1EF-4C6C4F6D8500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Google Shape;2046;p44">
                  <a:extLst>
                    <a:ext uri="{FF2B5EF4-FFF2-40B4-BE49-F238E27FC236}">
                      <a16:creationId xmlns:a16="http://schemas.microsoft.com/office/drawing/2014/main" id="{4A270604-552D-2A41-2B79-58B444C8466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7;p44">
                <a:extLst>
                  <a:ext uri="{FF2B5EF4-FFF2-40B4-BE49-F238E27FC236}">
                    <a16:creationId xmlns:a16="http://schemas.microsoft.com/office/drawing/2014/main" id="{5A3F9F90-E704-0736-8DFB-48B580353599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2035;p44">
            <a:extLst>
              <a:ext uri="{FF2B5EF4-FFF2-40B4-BE49-F238E27FC236}">
                <a16:creationId xmlns:a16="http://schemas.microsoft.com/office/drawing/2014/main" id="{0C1F202F-3B0A-1424-C8E2-2A9DC70396ED}"/>
              </a:ext>
            </a:extLst>
          </p:cNvPr>
          <p:cNvGrpSpPr/>
          <p:nvPr/>
        </p:nvGrpSpPr>
        <p:grpSpPr>
          <a:xfrm>
            <a:off x="3330529" y="2276202"/>
            <a:ext cx="2443015" cy="4743491"/>
            <a:chOff x="4711850" y="1454952"/>
            <a:chExt cx="3461362" cy="6244605"/>
          </a:xfrm>
        </p:grpSpPr>
        <p:grpSp>
          <p:nvGrpSpPr>
            <p:cNvPr id="49" name="Google Shape;2036;p44">
              <a:extLst>
                <a:ext uri="{FF2B5EF4-FFF2-40B4-BE49-F238E27FC236}">
                  <a16:creationId xmlns:a16="http://schemas.microsoft.com/office/drawing/2014/main" id="{462E9B99-6E48-856A-4621-984B444398C3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7" name="Google Shape;2037;p44">
                <a:extLst>
                  <a:ext uri="{FF2B5EF4-FFF2-40B4-BE49-F238E27FC236}">
                    <a16:creationId xmlns:a16="http://schemas.microsoft.com/office/drawing/2014/main" id="{C114CE31-0178-FAD6-32F3-68F37170B838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9" name="Google Shape;2038;p44">
                  <a:extLst>
                    <a:ext uri="{FF2B5EF4-FFF2-40B4-BE49-F238E27FC236}">
                      <a16:creationId xmlns:a16="http://schemas.microsoft.com/office/drawing/2014/main" id="{48B50731-80C2-4056-9D33-9B22971260E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39;p44">
                  <a:extLst>
                    <a:ext uri="{FF2B5EF4-FFF2-40B4-BE49-F238E27FC236}">
                      <a16:creationId xmlns:a16="http://schemas.microsoft.com/office/drawing/2014/main" id="{307D5192-284E-7BF6-3829-2CB5C7BF55B3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2040;p44">
                <a:extLst>
                  <a:ext uri="{FF2B5EF4-FFF2-40B4-BE49-F238E27FC236}">
                    <a16:creationId xmlns:a16="http://schemas.microsoft.com/office/drawing/2014/main" id="{F1C54A8A-6963-5EA3-2B4A-062B238DC905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2041;p44">
              <a:extLst>
                <a:ext uri="{FF2B5EF4-FFF2-40B4-BE49-F238E27FC236}">
                  <a16:creationId xmlns:a16="http://schemas.microsoft.com/office/drawing/2014/main" id="{8471A433-9D6A-F3CA-6807-22B862C2C762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51" name="Google Shape;2042;p44">
                <a:extLst>
                  <a:ext uri="{FF2B5EF4-FFF2-40B4-BE49-F238E27FC236}">
                    <a16:creationId xmlns:a16="http://schemas.microsoft.com/office/drawing/2014/main" id="{7FA9676C-166B-0E8C-8F83-7BA1D1997EAB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3" name="Google Shape;2043;p44">
                  <a:extLst>
                    <a:ext uri="{FF2B5EF4-FFF2-40B4-BE49-F238E27FC236}">
                      <a16:creationId xmlns:a16="http://schemas.microsoft.com/office/drawing/2014/main" id="{33EDD8CE-E712-B061-0AB0-0FB190EF4478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5" name="Google Shape;2044;p44">
                    <a:extLst>
                      <a:ext uri="{FF2B5EF4-FFF2-40B4-BE49-F238E27FC236}">
                        <a16:creationId xmlns:a16="http://schemas.microsoft.com/office/drawing/2014/main" id="{C824E4DD-2225-4AB1-D2F1-E8F9AA9144BF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" name="Google Shape;2045;p44">
                    <a:extLst>
                      <a:ext uri="{FF2B5EF4-FFF2-40B4-BE49-F238E27FC236}">
                        <a16:creationId xmlns:a16="http://schemas.microsoft.com/office/drawing/2014/main" id="{71D7DD3A-936C-C046-22C7-CB6F3A37183E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2046;p44">
                  <a:extLst>
                    <a:ext uri="{FF2B5EF4-FFF2-40B4-BE49-F238E27FC236}">
                      <a16:creationId xmlns:a16="http://schemas.microsoft.com/office/drawing/2014/main" id="{EDAD6DC3-5C38-35B8-1E2E-3219DBF39B6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2047;p44">
                <a:extLst>
                  <a:ext uri="{FF2B5EF4-FFF2-40B4-BE49-F238E27FC236}">
                    <a16:creationId xmlns:a16="http://schemas.microsoft.com/office/drawing/2014/main" id="{152F6E14-5E4B-508A-D94D-71F080927893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2035;p44">
            <a:extLst>
              <a:ext uri="{FF2B5EF4-FFF2-40B4-BE49-F238E27FC236}">
                <a16:creationId xmlns:a16="http://schemas.microsoft.com/office/drawing/2014/main" id="{F6E4186D-C44E-2D9B-2563-EAD6C6642008}"/>
              </a:ext>
            </a:extLst>
          </p:cNvPr>
          <p:cNvGrpSpPr/>
          <p:nvPr/>
        </p:nvGrpSpPr>
        <p:grpSpPr>
          <a:xfrm>
            <a:off x="6084868" y="2446022"/>
            <a:ext cx="2443015" cy="4743491"/>
            <a:chOff x="4711850" y="1454952"/>
            <a:chExt cx="3461362" cy="6244605"/>
          </a:xfrm>
        </p:grpSpPr>
        <p:grpSp>
          <p:nvGrpSpPr>
            <p:cNvPr id="63" name="Google Shape;2036;p44">
              <a:extLst>
                <a:ext uri="{FF2B5EF4-FFF2-40B4-BE49-F238E27FC236}">
                  <a16:creationId xmlns:a16="http://schemas.microsoft.com/office/drawing/2014/main" id="{895E1F14-40D2-AD15-EBCC-E3E75619F6BA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71" name="Google Shape;2037;p44">
                <a:extLst>
                  <a:ext uri="{FF2B5EF4-FFF2-40B4-BE49-F238E27FC236}">
                    <a16:creationId xmlns:a16="http://schemas.microsoft.com/office/drawing/2014/main" id="{53898565-A83C-3185-77E1-2F81229633F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73" name="Google Shape;2038;p44">
                  <a:extLst>
                    <a:ext uri="{FF2B5EF4-FFF2-40B4-BE49-F238E27FC236}">
                      <a16:creationId xmlns:a16="http://schemas.microsoft.com/office/drawing/2014/main" id="{840BF780-4CC4-EDBD-1466-8F920A23ABD3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39;p44">
                  <a:extLst>
                    <a:ext uri="{FF2B5EF4-FFF2-40B4-BE49-F238E27FC236}">
                      <a16:creationId xmlns:a16="http://schemas.microsoft.com/office/drawing/2014/main" id="{C37E1BF7-D618-0288-2B49-77FB9C1007E2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" name="Google Shape;2040;p44">
                <a:extLst>
                  <a:ext uri="{FF2B5EF4-FFF2-40B4-BE49-F238E27FC236}">
                    <a16:creationId xmlns:a16="http://schemas.microsoft.com/office/drawing/2014/main" id="{1858D235-3EA3-2962-E6A1-00C83C194C11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2041;p44">
              <a:extLst>
                <a:ext uri="{FF2B5EF4-FFF2-40B4-BE49-F238E27FC236}">
                  <a16:creationId xmlns:a16="http://schemas.microsoft.com/office/drawing/2014/main" id="{F9851D3F-F9A9-E83D-C87D-3840F2E772E7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65" name="Google Shape;2042;p44">
                <a:extLst>
                  <a:ext uri="{FF2B5EF4-FFF2-40B4-BE49-F238E27FC236}">
                    <a16:creationId xmlns:a16="http://schemas.microsoft.com/office/drawing/2014/main" id="{55F2ABE8-26AF-5A74-EA0B-239C7A1F842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67" name="Google Shape;2043;p44">
                  <a:extLst>
                    <a:ext uri="{FF2B5EF4-FFF2-40B4-BE49-F238E27FC236}">
                      <a16:creationId xmlns:a16="http://schemas.microsoft.com/office/drawing/2014/main" id="{FFEF09D3-B3FA-9E20-22F2-0EAF415275C7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69" name="Google Shape;2044;p44">
                    <a:extLst>
                      <a:ext uri="{FF2B5EF4-FFF2-40B4-BE49-F238E27FC236}">
                        <a16:creationId xmlns:a16="http://schemas.microsoft.com/office/drawing/2014/main" id="{7AD370CC-385D-D5B1-3F31-3270C623CAF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2045;p44">
                    <a:extLst>
                      <a:ext uri="{FF2B5EF4-FFF2-40B4-BE49-F238E27FC236}">
                        <a16:creationId xmlns:a16="http://schemas.microsoft.com/office/drawing/2014/main" id="{38F7A234-4070-3915-5C08-CFB2C029DDB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" name="Google Shape;2046;p44">
                  <a:extLst>
                    <a:ext uri="{FF2B5EF4-FFF2-40B4-BE49-F238E27FC236}">
                      <a16:creationId xmlns:a16="http://schemas.microsoft.com/office/drawing/2014/main" id="{6146E545-4645-6F9C-5B38-34F91242E39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2047;p44">
                <a:extLst>
                  <a:ext uri="{FF2B5EF4-FFF2-40B4-BE49-F238E27FC236}">
                    <a16:creationId xmlns:a16="http://schemas.microsoft.com/office/drawing/2014/main" id="{5BBBD877-1FD9-4E69-43C7-ABDC9F3FD23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052886" y="1572188"/>
            <a:ext cx="3081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Alur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cerita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di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awal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endParaRPr lang="en-ID" sz="20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FE49-134E-8B40-9CF6-441F63642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39" y="2591173"/>
            <a:ext cx="2436932" cy="144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92360-09C5-2AE6-6A38-5C9E07DE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712" y="2337911"/>
            <a:ext cx="2320997" cy="152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BEB07-EECD-8604-5B33-C4BEA7F74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255" y="2513861"/>
            <a:ext cx="2370963" cy="1459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97480" y="594680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827017" y="3366695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172301" y="1589811"/>
            <a:ext cx="3720079" cy="6258190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625FDC-5BB7-B0A1-5152-D08B9293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0" y="1737261"/>
            <a:ext cx="3438680" cy="2016243"/>
          </a:xfrm>
          <a:prstGeom prst="rect">
            <a:avLst/>
          </a:prstGeom>
        </p:spPr>
      </p:pic>
      <p:grpSp>
        <p:nvGrpSpPr>
          <p:cNvPr id="36" name="Google Shape;2035;p44">
            <a:extLst>
              <a:ext uri="{FF2B5EF4-FFF2-40B4-BE49-F238E27FC236}">
                <a16:creationId xmlns:a16="http://schemas.microsoft.com/office/drawing/2014/main" id="{1CE34744-34D1-14F8-C214-E1414D0DDD61}"/>
              </a:ext>
            </a:extLst>
          </p:cNvPr>
          <p:cNvGrpSpPr/>
          <p:nvPr/>
        </p:nvGrpSpPr>
        <p:grpSpPr>
          <a:xfrm>
            <a:off x="5392748" y="1589811"/>
            <a:ext cx="3720079" cy="6258190"/>
            <a:chOff x="4711850" y="1454952"/>
            <a:chExt cx="3461362" cy="6244605"/>
          </a:xfrm>
        </p:grpSpPr>
        <p:grpSp>
          <p:nvGrpSpPr>
            <p:cNvPr id="37" name="Google Shape;2036;p44">
              <a:extLst>
                <a:ext uri="{FF2B5EF4-FFF2-40B4-BE49-F238E27FC236}">
                  <a16:creationId xmlns:a16="http://schemas.microsoft.com/office/drawing/2014/main" id="{5CEAA07E-D20B-1BF5-BC2C-D806697E858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5" name="Google Shape;2037;p44">
                <a:extLst>
                  <a:ext uri="{FF2B5EF4-FFF2-40B4-BE49-F238E27FC236}">
                    <a16:creationId xmlns:a16="http://schemas.microsoft.com/office/drawing/2014/main" id="{621D5CA8-7665-230F-2745-AEDF7EC6706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7" name="Google Shape;2038;p44">
                  <a:extLst>
                    <a:ext uri="{FF2B5EF4-FFF2-40B4-BE49-F238E27FC236}">
                      <a16:creationId xmlns:a16="http://schemas.microsoft.com/office/drawing/2014/main" id="{D57822AC-032E-0378-C681-C5B32B766CF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39;p44">
                  <a:extLst>
                    <a:ext uri="{FF2B5EF4-FFF2-40B4-BE49-F238E27FC236}">
                      <a16:creationId xmlns:a16="http://schemas.microsoft.com/office/drawing/2014/main" id="{CDDB34FA-4462-C1F1-4399-29409224619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2040;p44">
                <a:extLst>
                  <a:ext uri="{FF2B5EF4-FFF2-40B4-BE49-F238E27FC236}">
                    <a16:creationId xmlns:a16="http://schemas.microsoft.com/office/drawing/2014/main" id="{92CC9771-BE4F-26BA-ED0E-1D56A5068B7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041;p44">
              <a:extLst>
                <a:ext uri="{FF2B5EF4-FFF2-40B4-BE49-F238E27FC236}">
                  <a16:creationId xmlns:a16="http://schemas.microsoft.com/office/drawing/2014/main" id="{42F36A53-46C6-1B0B-C8A1-4FD8A8F56CA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9" name="Google Shape;2042;p44">
                <a:extLst>
                  <a:ext uri="{FF2B5EF4-FFF2-40B4-BE49-F238E27FC236}">
                    <a16:creationId xmlns:a16="http://schemas.microsoft.com/office/drawing/2014/main" id="{5C2C65DC-CD6F-2F65-A691-C93C9C12FAFC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1" name="Google Shape;2043;p44">
                  <a:extLst>
                    <a:ext uri="{FF2B5EF4-FFF2-40B4-BE49-F238E27FC236}">
                      <a16:creationId xmlns:a16="http://schemas.microsoft.com/office/drawing/2014/main" id="{985B6214-87A9-F32B-CCB4-C2A313FF408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3" name="Google Shape;2044;p44">
                    <a:extLst>
                      <a:ext uri="{FF2B5EF4-FFF2-40B4-BE49-F238E27FC236}">
                        <a16:creationId xmlns:a16="http://schemas.microsoft.com/office/drawing/2014/main" id="{D540AE00-7163-CE50-B5BF-C68870D89E0A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045;p44">
                    <a:extLst>
                      <a:ext uri="{FF2B5EF4-FFF2-40B4-BE49-F238E27FC236}">
                        <a16:creationId xmlns:a16="http://schemas.microsoft.com/office/drawing/2014/main" id="{79AD4BD1-CF74-F380-C18C-088C1860313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" name="Google Shape;2046;p44">
                  <a:extLst>
                    <a:ext uri="{FF2B5EF4-FFF2-40B4-BE49-F238E27FC236}">
                      <a16:creationId xmlns:a16="http://schemas.microsoft.com/office/drawing/2014/main" id="{C4EA82AA-7C44-0186-DB7D-073035E9FDA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2047;p44">
                <a:extLst>
                  <a:ext uri="{FF2B5EF4-FFF2-40B4-BE49-F238E27FC236}">
                    <a16:creationId xmlns:a16="http://schemas.microsoft.com/office/drawing/2014/main" id="{6C5D54C7-6D8A-E9F9-BBBD-EEE561316AFD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671500" y="2270865"/>
            <a:ext cx="188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Shortcut keyboard</a:t>
            </a:r>
          </a:p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memainkan</a:t>
            </a:r>
            <a:endParaRPr lang="en-US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Pada level 1 - 3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EE5B-941A-9B54-E8E4-18BF8591D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314" y="1706387"/>
            <a:ext cx="3428102" cy="20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0CC95F-4145-7C47-01AA-2E0EF595810D}"/>
              </a:ext>
            </a:extLst>
          </p:cNvPr>
          <p:cNvSpPr/>
          <p:nvPr/>
        </p:nvSpPr>
        <p:spPr>
          <a:xfrm>
            <a:off x="1772106" y="2365178"/>
            <a:ext cx="5256231" cy="197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681631" y="261698"/>
            <a:ext cx="7704306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Interaksi</a:t>
            </a:r>
            <a:r>
              <a:rPr lang="en-US" sz="3600" dirty="0"/>
              <a:t> </a:t>
            </a:r>
            <a:r>
              <a:rPr lang="en-US" sz="3600" dirty="0" err="1"/>
              <a:t>karakter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rintangan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90D11-FA01-E084-7C85-0EB70288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06" y="2925736"/>
            <a:ext cx="1807838" cy="1370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98C44-FFB5-D98F-4290-A99D1B3EA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160" y="2876774"/>
            <a:ext cx="1691754" cy="1282362"/>
          </a:xfrm>
          <a:prstGeom prst="rect">
            <a:avLst/>
          </a:prstGeom>
        </p:spPr>
      </p:pic>
      <p:sp>
        <p:nvSpPr>
          <p:cNvPr id="9" name="TextBox 65">
            <a:extLst>
              <a:ext uri="{FF2B5EF4-FFF2-40B4-BE49-F238E27FC236}">
                <a16:creationId xmlns:a16="http://schemas.microsoft.com/office/drawing/2014/main" id="{22EF3B00-CAC3-53A3-908A-D119A51819C0}"/>
              </a:ext>
            </a:extLst>
          </p:cNvPr>
          <p:cNvSpPr txBox="1"/>
          <p:nvPr/>
        </p:nvSpPr>
        <p:spPr>
          <a:xfrm>
            <a:off x="1969229" y="1214396"/>
            <a:ext cx="4614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Pada level 1 – 3 Ketika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karakter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mengenai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batu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atau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kayu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mengurangi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karakter</a:t>
            </a:r>
            <a:endParaRPr lang="en-ID" sz="20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7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55916" y="526087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mulai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708445" y="3242332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55224" y="-646044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2035;p44">
            <a:extLst>
              <a:ext uri="{FF2B5EF4-FFF2-40B4-BE49-F238E27FC236}">
                <a16:creationId xmlns:a16="http://schemas.microsoft.com/office/drawing/2014/main" id="{1D989641-46B0-4370-D2B3-F94528B53784}"/>
              </a:ext>
            </a:extLst>
          </p:cNvPr>
          <p:cNvGrpSpPr/>
          <p:nvPr/>
        </p:nvGrpSpPr>
        <p:grpSpPr>
          <a:xfrm>
            <a:off x="586508" y="2612792"/>
            <a:ext cx="2443015" cy="4743491"/>
            <a:chOff x="4711850" y="1454952"/>
            <a:chExt cx="3461362" cy="6244605"/>
          </a:xfrm>
        </p:grpSpPr>
        <p:grpSp>
          <p:nvGrpSpPr>
            <p:cNvPr id="35" name="Google Shape;2036;p44">
              <a:extLst>
                <a:ext uri="{FF2B5EF4-FFF2-40B4-BE49-F238E27FC236}">
                  <a16:creationId xmlns:a16="http://schemas.microsoft.com/office/drawing/2014/main" id="{B33EE5F7-409C-5FC7-AAC7-F024350596C4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3" name="Google Shape;2037;p44">
                <a:extLst>
                  <a:ext uri="{FF2B5EF4-FFF2-40B4-BE49-F238E27FC236}">
                    <a16:creationId xmlns:a16="http://schemas.microsoft.com/office/drawing/2014/main" id="{817203DF-330A-7534-D42F-77D5893003A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5" name="Google Shape;2038;p44">
                  <a:extLst>
                    <a:ext uri="{FF2B5EF4-FFF2-40B4-BE49-F238E27FC236}">
                      <a16:creationId xmlns:a16="http://schemas.microsoft.com/office/drawing/2014/main" id="{4DDB5C77-37FD-0B30-92F6-0EEEDAB4E18F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39;p44">
                  <a:extLst>
                    <a:ext uri="{FF2B5EF4-FFF2-40B4-BE49-F238E27FC236}">
                      <a16:creationId xmlns:a16="http://schemas.microsoft.com/office/drawing/2014/main" id="{13C3CACB-2F70-A911-F2CA-823B4CE8414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2040;p44">
                <a:extLst>
                  <a:ext uri="{FF2B5EF4-FFF2-40B4-BE49-F238E27FC236}">
                    <a16:creationId xmlns:a16="http://schemas.microsoft.com/office/drawing/2014/main" id="{4CF5FD4E-BA40-CDA1-7408-144AB6CD1B46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041;p44">
              <a:extLst>
                <a:ext uri="{FF2B5EF4-FFF2-40B4-BE49-F238E27FC236}">
                  <a16:creationId xmlns:a16="http://schemas.microsoft.com/office/drawing/2014/main" id="{FB4F2049-0312-5878-9085-E139D6DA76E5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7" name="Google Shape;2042;p44">
                <a:extLst>
                  <a:ext uri="{FF2B5EF4-FFF2-40B4-BE49-F238E27FC236}">
                    <a16:creationId xmlns:a16="http://schemas.microsoft.com/office/drawing/2014/main" id="{005AE332-A2C1-965E-0073-99ABAEEF7B4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9" name="Google Shape;2043;p44">
                  <a:extLst>
                    <a:ext uri="{FF2B5EF4-FFF2-40B4-BE49-F238E27FC236}">
                      <a16:creationId xmlns:a16="http://schemas.microsoft.com/office/drawing/2014/main" id="{AA097903-3C9D-6D49-821C-791E9D97DEE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1" name="Google Shape;2044;p44">
                    <a:extLst>
                      <a:ext uri="{FF2B5EF4-FFF2-40B4-BE49-F238E27FC236}">
                        <a16:creationId xmlns:a16="http://schemas.microsoft.com/office/drawing/2014/main" id="{234843C0-C36F-D766-DCFF-7FF7A50A40A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2045;p44">
                    <a:extLst>
                      <a:ext uri="{FF2B5EF4-FFF2-40B4-BE49-F238E27FC236}">
                        <a16:creationId xmlns:a16="http://schemas.microsoft.com/office/drawing/2014/main" id="{605988F2-48A8-C3AD-C1EF-4C6C4F6D8500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Google Shape;2046;p44">
                  <a:extLst>
                    <a:ext uri="{FF2B5EF4-FFF2-40B4-BE49-F238E27FC236}">
                      <a16:creationId xmlns:a16="http://schemas.microsoft.com/office/drawing/2014/main" id="{4A270604-552D-2A41-2B79-58B444C8466C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2047;p44">
                <a:extLst>
                  <a:ext uri="{FF2B5EF4-FFF2-40B4-BE49-F238E27FC236}">
                    <a16:creationId xmlns:a16="http://schemas.microsoft.com/office/drawing/2014/main" id="{5A3F9F90-E704-0736-8DFB-48B580353599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2035;p44">
            <a:extLst>
              <a:ext uri="{FF2B5EF4-FFF2-40B4-BE49-F238E27FC236}">
                <a16:creationId xmlns:a16="http://schemas.microsoft.com/office/drawing/2014/main" id="{0C1F202F-3B0A-1424-C8E2-2A9DC70396ED}"/>
              </a:ext>
            </a:extLst>
          </p:cNvPr>
          <p:cNvGrpSpPr/>
          <p:nvPr/>
        </p:nvGrpSpPr>
        <p:grpSpPr>
          <a:xfrm>
            <a:off x="3348789" y="2443169"/>
            <a:ext cx="2443015" cy="4743491"/>
            <a:chOff x="4711850" y="1454952"/>
            <a:chExt cx="3461362" cy="6244605"/>
          </a:xfrm>
        </p:grpSpPr>
        <p:grpSp>
          <p:nvGrpSpPr>
            <p:cNvPr id="49" name="Google Shape;2036;p44">
              <a:extLst>
                <a:ext uri="{FF2B5EF4-FFF2-40B4-BE49-F238E27FC236}">
                  <a16:creationId xmlns:a16="http://schemas.microsoft.com/office/drawing/2014/main" id="{462E9B99-6E48-856A-4621-984B444398C3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57" name="Google Shape;2037;p44">
                <a:extLst>
                  <a:ext uri="{FF2B5EF4-FFF2-40B4-BE49-F238E27FC236}">
                    <a16:creationId xmlns:a16="http://schemas.microsoft.com/office/drawing/2014/main" id="{C114CE31-0178-FAD6-32F3-68F37170B838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59" name="Google Shape;2038;p44">
                  <a:extLst>
                    <a:ext uri="{FF2B5EF4-FFF2-40B4-BE49-F238E27FC236}">
                      <a16:creationId xmlns:a16="http://schemas.microsoft.com/office/drawing/2014/main" id="{48B50731-80C2-4056-9D33-9B22971260E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39;p44">
                  <a:extLst>
                    <a:ext uri="{FF2B5EF4-FFF2-40B4-BE49-F238E27FC236}">
                      <a16:creationId xmlns:a16="http://schemas.microsoft.com/office/drawing/2014/main" id="{307D5192-284E-7BF6-3829-2CB5C7BF55B3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2040;p44">
                <a:extLst>
                  <a:ext uri="{FF2B5EF4-FFF2-40B4-BE49-F238E27FC236}">
                    <a16:creationId xmlns:a16="http://schemas.microsoft.com/office/drawing/2014/main" id="{F1C54A8A-6963-5EA3-2B4A-062B238DC905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2041;p44">
              <a:extLst>
                <a:ext uri="{FF2B5EF4-FFF2-40B4-BE49-F238E27FC236}">
                  <a16:creationId xmlns:a16="http://schemas.microsoft.com/office/drawing/2014/main" id="{8471A433-9D6A-F3CA-6807-22B862C2C762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51" name="Google Shape;2042;p44">
                <a:extLst>
                  <a:ext uri="{FF2B5EF4-FFF2-40B4-BE49-F238E27FC236}">
                    <a16:creationId xmlns:a16="http://schemas.microsoft.com/office/drawing/2014/main" id="{7FA9676C-166B-0E8C-8F83-7BA1D1997EAB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53" name="Google Shape;2043;p44">
                  <a:extLst>
                    <a:ext uri="{FF2B5EF4-FFF2-40B4-BE49-F238E27FC236}">
                      <a16:creationId xmlns:a16="http://schemas.microsoft.com/office/drawing/2014/main" id="{33EDD8CE-E712-B061-0AB0-0FB190EF4478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55" name="Google Shape;2044;p44">
                    <a:extLst>
                      <a:ext uri="{FF2B5EF4-FFF2-40B4-BE49-F238E27FC236}">
                        <a16:creationId xmlns:a16="http://schemas.microsoft.com/office/drawing/2014/main" id="{C824E4DD-2225-4AB1-D2F1-E8F9AA9144BF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" name="Google Shape;2045;p44">
                    <a:extLst>
                      <a:ext uri="{FF2B5EF4-FFF2-40B4-BE49-F238E27FC236}">
                        <a16:creationId xmlns:a16="http://schemas.microsoft.com/office/drawing/2014/main" id="{71D7DD3A-936C-C046-22C7-CB6F3A37183E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2046;p44">
                  <a:extLst>
                    <a:ext uri="{FF2B5EF4-FFF2-40B4-BE49-F238E27FC236}">
                      <a16:creationId xmlns:a16="http://schemas.microsoft.com/office/drawing/2014/main" id="{EDAD6DC3-5C38-35B8-1E2E-3219DBF39B6A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2047;p44">
                <a:extLst>
                  <a:ext uri="{FF2B5EF4-FFF2-40B4-BE49-F238E27FC236}">
                    <a16:creationId xmlns:a16="http://schemas.microsoft.com/office/drawing/2014/main" id="{152F6E14-5E4B-508A-D94D-71F080927893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2035;p44">
            <a:extLst>
              <a:ext uri="{FF2B5EF4-FFF2-40B4-BE49-F238E27FC236}">
                <a16:creationId xmlns:a16="http://schemas.microsoft.com/office/drawing/2014/main" id="{F6E4186D-C44E-2D9B-2563-EAD6C6642008}"/>
              </a:ext>
            </a:extLst>
          </p:cNvPr>
          <p:cNvGrpSpPr/>
          <p:nvPr/>
        </p:nvGrpSpPr>
        <p:grpSpPr>
          <a:xfrm>
            <a:off x="6150792" y="2612240"/>
            <a:ext cx="2443015" cy="4743491"/>
            <a:chOff x="4711850" y="1454952"/>
            <a:chExt cx="3461362" cy="6244605"/>
          </a:xfrm>
        </p:grpSpPr>
        <p:grpSp>
          <p:nvGrpSpPr>
            <p:cNvPr id="63" name="Google Shape;2036;p44">
              <a:extLst>
                <a:ext uri="{FF2B5EF4-FFF2-40B4-BE49-F238E27FC236}">
                  <a16:creationId xmlns:a16="http://schemas.microsoft.com/office/drawing/2014/main" id="{895E1F14-40D2-AD15-EBCC-E3E75619F6BA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71" name="Google Shape;2037;p44">
                <a:extLst>
                  <a:ext uri="{FF2B5EF4-FFF2-40B4-BE49-F238E27FC236}">
                    <a16:creationId xmlns:a16="http://schemas.microsoft.com/office/drawing/2014/main" id="{53898565-A83C-3185-77E1-2F81229633F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73" name="Google Shape;2038;p44">
                  <a:extLst>
                    <a:ext uri="{FF2B5EF4-FFF2-40B4-BE49-F238E27FC236}">
                      <a16:creationId xmlns:a16="http://schemas.microsoft.com/office/drawing/2014/main" id="{840BF780-4CC4-EDBD-1466-8F920A23ABD3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39;p44">
                  <a:extLst>
                    <a:ext uri="{FF2B5EF4-FFF2-40B4-BE49-F238E27FC236}">
                      <a16:creationId xmlns:a16="http://schemas.microsoft.com/office/drawing/2014/main" id="{C37E1BF7-D618-0288-2B49-77FB9C1007E2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" name="Google Shape;2040;p44">
                <a:extLst>
                  <a:ext uri="{FF2B5EF4-FFF2-40B4-BE49-F238E27FC236}">
                    <a16:creationId xmlns:a16="http://schemas.microsoft.com/office/drawing/2014/main" id="{1858D235-3EA3-2962-E6A1-00C83C194C11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2041;p44">
              <a:extLst>
                <a:ext uri="{FF2B5EF4-FFF2-40B4-BE49-F238E27FC236}">
                  <a16:creationId xmlns:a16="http://schemas.microsoft.com/office/drawing/2014/main" id="{F9851D3F-F9A9-E83D-C87D-3840F2E772E7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65" name="Google Shape;2042;p44">
                <a:extLst>
                  <a:ext uri="{FF2B5EF4-FFF2-40B4-BE49-F238E27FC236}">
                    <a16:creationId xmlns:a16="http://schemas.microsoft.com/office/drawing/2014/main" id="{55F2ABE8-26AF-5A74-EA0B-239C7A1F842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67" name="Google Shape;2043;p44">
                  <a:extLst>
                    <a:ext uri="{FF2B5EF4-FFF2-40B4-BE49-F238E27FC236}">
                      <a16:creationId xmlns:a16="http://schemas.microsoft.com/office/drawing/2014/main" id="{FFEF09D3-B3FA-9E20-22F2-0EAF415275C7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69" name="Google Shape;2044;p44">
                    <a:extLst>
                      <a:ext uri="{FF2B5EF4-FFF2-40B4-BE49-F238E27FC236}">
                        <a16:creationId xmlns:a16="http://schemas.microsoft.com/office/drawing/2014/main" id="{7AD370CC-385D-D5B1-3F31-3270C623CAF6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2045;p44">
                    <a:extLst>
                      <a:ext uri="{FF2B5EF4-FFF2-40B4-BE49-F238E27FC236}">
                        <a16:creationId xmlns:a16="http://schemas.microsoft.com/office/drawing/2014/main" id="{38F7A234-4070-3915-5C08-CFB2C029DDB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" name="Google Shape;2046;p44">
                  <a:extLst>
                    <a:ext uri="{FF2B5EF4-FFF2-40B4-BE49-F238E27FC236}">
                      <a16:creationId xmlns:a16="http://schemas.microsoft.com/office/drawing/2014/main" id="{6146E545-4645-6F9C-5B38-34F91242E39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2047;p44">
                <a:extLst>
                  <a:ext uri="{FF2B5EF4-FFF2-40B4-BE49-F238E27FC236}">
                    <a16:creationId xmlns:a16="http://schemas.microsoft.com/office/drawing/2014/main" id="{5BBBD877-1FD9-4E69-43C7-ABDC9F3FD23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35C944-36C8-08A8-30D5-FD778C29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81" y="2699550"/>
            <a:ext cx="2352102" cy="137737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E9941D9-F40A-CB18-CF7E-28880A977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73" y="2553924"/>
            <a:ext cx="2355396" cy="140116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D2D3592-2C54-775F-8FAB-2A9A7F15F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853" y="2707421"/>
            <a:ext cx="2328684" cy="138527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50DD3B1-3E70-A823-B3E1-47A72BFD4C6C}"/>
              </a:ext>
            </a:extLst>
          </p:cNvPr>
          <p:cNvSpPr txBox="1"/>
          <p:nvPr/>
        </p:nvSpPr>
        <p:spPr>
          <a:xfrm>
            <a:off x="602151" y="1652679"/>
            <a:ext cx="799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Tampilan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gameplay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1 – 3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tersedia</a:t>
            </a:r>
            <a:endParaRPr lang="en-US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menggunakan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shortcut keyboard </a:t>
            </a:r>
            <a:r>
              <a:rPr lang="en-US" sz="1600" b="1" i="1" u="sng" dirty="0">
                <a:solidFill>
                  <a:srgbClr val="00B0F0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space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melompat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19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463983" y="102762"/>
            <a:ext cx="7704306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Menu pause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65">
            <a:extLst>
              <a:ext uri="{FF2B5EF4-FFF2-40B4-BE49-F238E27FC236}">
                <a16:creationId xmlns:a16="http://schemas.microsoft.com/office/drawing/2014/main" id="{22EF3B00-CAC3-53A3-908A-D119A51819C0}"/>
              </a:ext>
            </a:extLst>
          </p:cNvPr>
          <p:cNvSpPr txBox="1"/>
          <p:nvPr/>
        </p:nvSpPr>
        <p:spPr>
          <a:xfrm>
            <a:off x="1889656" y="665806"/>
            <a:ext cx="5256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bisa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berhenti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sebentar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menekan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keyboard </a:t>
            </a:r>
            <a:r>
              <a:rPr lang="en-US" sz="2000" dirty="0">
                <a:solidFill>
                  <a:srgbClr val="00B0F0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“Esc” 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dan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menampilkan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pilihan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menu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utama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atau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lanjut</a:t>
            </a:r>
            <a:endParaRPr lang="en-ID" sz="2000" dirty="0">
              <a:solidFill>
                <a:srgbClr val="00B0F0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96B40-3A95-CB3A-F350-CF0BE906C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90" t="16359" r="14519" b="14114"/>
          <a:stretch/>
        </p:blipFill>
        <p:spPr>
          <a:xfrm>
            <a:off x="2399715" y="1984837"/>
            <a:ext cx="3792239" cy="2096947"/>
          </a:xfrm>
          <a:prstGeom prst="rect">
            <a:avLst/>
          </a:prstGeom>
        </p:spPr>
      </p:pic>
      <p:grpSp>
        <p:nvGrpSpPr>
          <p:cNvPr id="38" name="Google Shape;2035;p44">
            <a:extLst>
              <a:ext uri="{FF2B5EF4-FFF2-40B4-BE49-F238E27FC236}">
                <a16:creationId xmlns:a16="http://schemas.microsoft.com/office/drawing/2014/main" id="{31878B74-BB49-A8E0-4167-9602EA7632FF}"/>
              </a:ext>
            </a:extLst>
          </p:cNvPr>
          <p:cNvGrpSpPr/>
          <p:nvPr/>
        </p:nvGrpSpPr>
        <p:grpSpPr>
          <a:xfrm>
            <a:off x="2414121" y="1945316"/>
            <a:ext cx="3804029" cy="6716662"/>
            <a:chOff x="4711850" y="1454952"/>
            <a:chExt cx="3461362" cy="6244605"/>
          </a:xfrm>
        </p:grpSpPr>
        <p:grpSp>
          <p:nvGrpSpPr>
            <p:cNvPr id="39" name="Google Shape;2036;p44">
              <a:extLst>
                <a:ext uri="{FF2B5EF4-FFF2-40B4-BE49-F238E27FC236}">
                  <a16:creationId xmlns:a16="http://schemas.microsoft.com/office/drawing/2014/main" id="{4296A5B7-6FC2-F628-E4FC-A5828A35694D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7" name="Google Shape;2037;p44">
                <a:extLst>
                  <a:ext uri="{FF2B5EF4-FFF2-40B4-BE49-F238E27FC236}">
                    <a16:creationId xmlns:a16="http://schemas.microsoft.com/office/drawing/2014/main" id="{D6B5340B-38E9-4FF9-342D-A109C271650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9" name="Google Shape;2038;p44">
                  <a:extLst>
                    <a:ext uri="{FF2B5EF4-FFF2-40B4-BE49-F238E27FC236}">
                      <a16:creationId xmlns:a16="http://schemas.microsoft.com/office/drawing/2014/main" id="{15D999FC-FFF4-9CA0-18DD-82480393A188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39;p44">
                  <a:extLst>
                    <a:ext uri="{FF2B5EF4-FFF2-40B4-BE49-F238E27FC236}">
                      <a16:creationId xmlns:a16="http://schemas.microsoft.com/office/drawing/2014/main" id="{FDB818C9-336F-E68F-8DFD-F6CF4BF149F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2040;p44">
                <a:extLst>
                  <a:ext uri="{FF2B5EF4-FFF2-40B4-BE49-F238E27FC236}">
                    <a16:creationId xmlns:a16="http://schemas.microsoft.com/office/drawing/2014/main" id="{B726A7CA-77D2-2685-5D1C-C0E3476AFECC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041;p44">
              <a:extLst>
                <a:ext uri="{FF2B5EF4-FFF2-40B4-BE49-F238E27FC236}">
                  <a16:creationId xmlns:a16="http://schemas.microsoft.com/office/drawing/2014/main" id="{9AFD251F-F316-0232-EDA5-347930F03F7B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41" name="Google Shape;2042;p44">
                <a:extLst>
                  <a:ext uri="{FF2B5EF4-FFF2-40B4-BE49-F238E27FC236}">
                    <a16:creationId xmlns:a16="http://schemas.microsoft.com/office/drawing/2014/main" id="{70C28E15-C500-C4D9-3936-E73ED07DDE9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3" name="Google Shape;2043;p44">
                  <a:extLst>
                    <a:ext uri="{FF2B5EF4-FFF2-40B4-BE49-F238E27FC236}">
                      <a16:creationId xmlns:a16="http://schemas.microsoft.com/office/drawing/2014/main" id="{C6A243C3-2958-A823-5877-80E29F129635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5" name="Google Shape;2044;p44">
                    <a:extLst>
                      <a:ext uri="{FF2B5EF4-FFF2-40B4-BE49-F238E27FC236}">
                        <a16:creationId xmlns:a16="http://schemas.microsoft.com/office/drawing/2014/main" id="{477CFE5F-5525-5370-B51F-F83EC3C410A0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6" name="Google Shape;2045;p44">
                    <a:extLst>
                      <a:ext uri="{FF2B5EF4-FFF2-40B4-BE49-F238E27FC236}">
                        <a16:creationId xmlns:a16="http://schemas.microsoft.com/office/drawing/2014/main" id="{A994A130-9C07-E8FF-6A92-89B4490CB58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2046;p44">
                  <a:extLst>
                    <a:ext uri="{FF2B5EF4-FFF2-40B4-BE49-F238E27FC236}">
                      <a16:creationId xmlns:a16="http://schemas.microsoft.com/office/drawing/2014/main" id="{E17C26DD-84D5-6A13-A964-184CEC7FF1B0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7;p44">
                <a:extLst>
                  <a:ext uri="{FF2B5EF4-FFF2-40B4-BE49-F238E27FC236}">
                    <a16:creationId xmlns:a16="http://schemas.microsoft.com/office/drawing/2014/main" id="{0247AC49-8146-D67D-2793-919E71ED2A57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46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B715B-5A9D-467A-6453-DC499FB1C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4" t="15531" r="16145" b="15148"/>
          <a:stretch/>
        </p:blipFill>
        <p:spPr>
          <a:xfrm>
            <a:off x="2449383" y="1982049"/>
            <a:ext cx="3870052" cy="2214548"/>
          </a:xfrm>
          <a:prstGeom prst="rect">
            <a:avLst/>
          </a:prstGeom>
        </p:spPr>
      </p:pic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463983" y="70111"/>
            <a:ext cx="7704306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Menu Ketika </a:t>
            </a:r>
            <a:r>
              <a:rPr lang="en-US" sz="3600" dirty="0" err="1"/>
              <a:t>darah</a:t>
            </a:r>
            <a:r>
              <a:rPr lang="en-US" sz="3600" dirty="0"/>
              <a:t> </a:t>
            </a:r>
            <a:r>
              <a:rPr lang="en-US" sz="3600" dirty="0" err="1"/>
              <a:t>habis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65">
            <a:extLst>
              <a:ext uri="{FF2B5EF4-FFF2-40B4-BE49-F238E27FC236}">
                <a16:creationId xmlns:a16="http://schemas.microsoft.com/office/drawing/2014/main" id="{22EF3B00-CAC3-53A3-908A-D119A51819C0}"/>
              </a:ext>
            </a:extLst>
          </p:cNvPr>
          <p:cNvSpPr txBox="1"/>
          <p:nvPr/>
        </p:nvSpPr>
        <p:spPr>
          <a:xfrm>
            <a:off x="570431" y="665657"/>
            <a:ext cx="755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Ketika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habis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karena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terkena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muncul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pilihan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menu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menu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utama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atau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ulang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jika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menu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ulang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memulai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awal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lagi</a:t>
            </a:r>
            <a:endParaRPr lang="en-ID" sz="2000" dirty="0">
              <a:solidFill>
                <a:srgbClr val="00B0F0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grpSp>
        <p:nvGrpSpPr>
          <p:cNvPr id="38" name="Google Shape;2035;p44">
            <a:extLst>
              <a:ext uri="{FF2B5EF4-FFF2-40B4-BE49-F238E27FC236}">
                <a16:creationId xmlns:a16="http://schemas.microsoft.com/office/drawing/2014/main" id="{31878B74-BB49-A8E0-4167-9602EA7632FF}"/>
              </a:ext>
            </a:extLst>
          </p:cNvPr>
          <p:cNvGrpSpPr/>
          <p:nvPr/>
        </p:nvGrpSpPr>
        <p:grpSpPr>
          <a:xfrm>
            <a:off x="2223918" y="1815056"/>
            <a:ext cx="4364143" cy="7652069"/>
            <a:chOff x="4711850" y="1454952"/>
            <a:chExt cx="3461362" cy="6244605"/>
          </a:xfrm>
        </p:grpSpPr>
        <p:grpSp>
          <p:nvGrpSpPr>
            <p:cNvPr id="39" name="Google Shape;2036;p44">
              <a:extLst>
                <a:ext uri="{FF2B5EF4-FFF2-40B4-BE49-F238E27FC236}">
                  <a16:creationId xmlns:a16="http://schemas.microsoft.com/office/drawing/2014/main" id="{4296A5B7-6FC2-F628-E4FC-A5828A35694D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7" name="Google Shape;2037;p44">
                <a:extLst>
                  <a:ext uri="{FF2B5EF4-FFF2-40B4-BE49-F238E27FC236}">
                    <a16:creationId xmlns:a16="http://schemas.microsoft.com/office/drawing/2014/main" id="{D6B5340B-38E9-4FF9-342D-A109C271650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9" name="Google Shape;2038;p44">
                  <a:extLst>
                    <a:ext uri="{FF2B5EF4-FFF2-40B4-BE49-F238E27FC236}">
                      <a16:creationId xmlns:a16="http://schemas.microsoft.com/office/drawing/2014/main" id="{15D999FC-FFF4-9CA0-18DD-82480393A188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39;p44">
                  <a:extLst>
                    <a:ext uri="{FF2B5EF4-FFF2-40B4-BE49-F238E27FC236}">
                      <a16:creationId xmlns:a16="http://schemas.microsoft.com/office/drawing/2014/main" id="{FDB818C9-336F-E68F-8DFD-F6CF4BF149F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2040;p44">
                <a:extLst>
                  <a:ext uri="{FF2B5EF4-FFF2-40B4-BE49-F238E27FC236}">
                    <a16:creationId xmlns:a16="http://schemas.microsoft.com/office/drawing/2014/main" id="{B726A7CA-77D2-2685-5D1C-C0E3476AFECC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041;p44">
              <a:extLst>
                <a:ext uri="{FF2B5EF4-FFF2-40B4-BE49-F238E27FC236}">
                  <a16:creationId xmlns:a16="http://schemas.microsoft.com/office/drawing/2014/main" id="{9AFD251F-F316-0232-EDA5-347930F03F7B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41" name="Google Shape;2042;p44">
                <a:extLst>
                  <a:ext uri="{FF2B5EF4-FFF2-40B4-BE49-F238E27FC236}">
                    <a16:creationId xmlns:a16="http://schemas.microsoft.com/office/drawing/2014/main" id="{70C28E15-C500-C4D9-3936-E73ED07DDE9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3" name="Google Shape;2043;p44">
                  <a:extLst>
                    <a:ext uri="{FF2B5EF4-FFF2-40B4-BE49-F238E27FC236}">
                      <a16:creationId xmlns:a16="http://schemas.microsoft.com/office/drawing/2014/main" id="{C6A243C3-2958-A823-5877-80E29F129635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5" name="Google Shape;2044;p44">
                    <a:extLst>
                      <a:ext uri="{FF2B5EF4-FFF2-40B4-BE49-F238E27FC236}">
                        <a16:creationId xmlns:a16="http://schemas.microsoft.com/office/drawing/2014/main" id="{477CFE5F-5525-5370-B51F-F83EC3C410A0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6" name="Google Shape;2045;p44">
                    <a:extLst>
                      <a:ext uri="{FF2B5EF4-FFF2-40B4-BE49-F238E27FC236}">
                        <a16:creationId xmlns:a16="http://schemas.microsoft.com/office/drawing/2014/main" id="{A994A130-9C07-E8FF-6A92-89B4490CB58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2046;p44">
                  <a:extLst>
                    <a:ext uri="{FF2B5EF4-FFF2-40B4-BE49-F238E27FC236}">
                      <a16:creationId xmlns:a16="http://schemas.microsoft.com/office/drawing/2014/main" id="{E17C26DD-84D5-6A13-A964-184CEC7FF1B0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7;p44">
                <a:extLst>
                  <a:ext uri="{FF2B5EF4-FFF2-40B4-BE49-F238E27FC236}">
                    <a16:creationId xmlns:a16="http://schemas.microsoft.com/office/drawing/2014/main" id="{0247AC49-8146-D67D-2793-919E71ED2A57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954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0CC95F-4145-7C47-01AA-2E0EF595810D}"/>
              </a:ext>
            </a:extLst>
          </p:cNvPr>
          <p:cNvSpPr/>
          <p:nvPr/>
        </p:nvSpPr>
        <p:spPr>
          <a:xfrm>
            <a:off x="1772106" y="2417052"/>
            <a:ext cx="5171135" cy="1919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169590" y="208604"/>
            <a:ext cx="7704306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Interaksi</a:t>
            </a:r>
            <a:r>
              <a:rPr lang="en-US" sz="3600" dirty="0"/>
              <a:t> </a:t>
            </a:r>
            <a:r>
              <a:rPr lang="en-US" sz="3600" dirty="0" err="1"/>
              <a:t>karakter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rintangan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65">
            <a:extLst>
              <a:ext uri="{FF2B5EF4-FFF2-40B4-BE49-F238E27FC236}">
                <a16:creationId xmlns:a16="http://schemas.microsoft.com/office/drawing/2014/main" id="{22EF3B00-CAC3-53A3-908A-D119A51819C0}"/>
              </a:ext>
            </a:extLst>
          </p:cNvPr>
          <p:cNvSpPr txBox="1"/>
          <p:nvPr/>
        </p:nvSpPr>
        <p:spPr>
          <a:xfrm>
            <a:off x="1943885" y="999559"/>
            <a:ext cx="5256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Pada level Bos Ketika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karakter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mengenai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mengurangi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karakter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begitu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juga Ketika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terkena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lemparan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batu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berkurang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juga</a:t>
            </a:r>
            <a:endParaRPr lang="en-ID" sz="20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355D0-7DC3-8FC2-501B-91B91282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08" y="2818596"/>
            <a:ext cx="1154583" cy="1118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76E65-AFBF-FE77-C2CD-8A9915420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05" y="2803891"/>
            <a:ext cx="1228780" cy="11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927228" y="355605"/>
            <a:ext cx="7232168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Boss level</a:t>
            </a:r>
            <a:br>
              <a:rPr lang="en" dirty="0"/>
            </a:b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8827017" y="3366695"/>
            <a:ext cx="705059" cy="291665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509748" y="1956178"/>
            <a:ext cx="2938721" cy="5611267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A8D8EC0B-34F7-4C39-BA23-2C5A4DB8B127}"/>
              </a:ext>
            </a:extLst>
          </p:cNvPr>
          <p:cNvGrpSpPr/>
          <p:nvPr/>
        </p:nvGrpSpPr>
        <p:grpSpPr>
          <a:xfrm>
            <a:off x="322829" y="191204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791BCA4C-998C-4A45-92A3-4FF6C79CD0D8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40622B5C-3553-4624-92FC-8FB8F0284E21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C1DBA475-E4FE-4F58-8C00-8BB9D34868B4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2035;p44">
            <a:extLst>
              <a:ext uri="{FF2B5EF4-FFF2-40B4-BE49-F238E27FC236}">
                <a16:creationId xmlns:a16="http://schemas.microsoft.com/office/drawing/2014/main" id="{1CE34744-34D1-14F8-C214-E1414D0DDD61}"/>
              </a:ext>
            </a:extLst>
          </p:cNvPr>
          <p:cNvGrpSpPr/>
          <p:nvPr/>
        </p:nvGrpSpPr>
        <p:grpSpPr>
          <a:xfrm>
            <a:off x="5730195" y="1956178"/>
            <a:ext cx="2938721" cy="5611267"/>
            <a:chOff x="4711850" y="1454952"/>
            <a:chExt cx="3461362" cy="6244605"/>
          </a:xfrm>
        </p:grpSpPr>
        <p:grpSp>
          <p:nvGrpSpPr>
            <p:cNvPr id="37" name="Google Shape;2036;p44">
              <a:extLst>
                <a:ext uri="{FF2B5EF4-FFF2-40B4-BE49-F238E27FC236}">
                  <a16:creationId xmlns:a16="http://schemas.microsoft.com/office/drawing/2014/main" id="{5CEAA07E-D20B-1BF5-BC2C-D806697E858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5" name="Google Shape;2037;p44">
                <a:extLst>
                  <a:ext uri="{FF2B5EF4-FFF2-40B4-BE49-F238E27FC236}">
                    <a16:creationId xmlns:a16="http://schemas.microsoft.com/office/drawing/2014/main" id="{621D5CA8-7665-230F-2745-AEDF7EC67067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7" name="Google Shape;2038;p44">
                  <a:extLst>
                    <a:ext uri="{FF2B5EF4-FFF2-40B4-BE49-F238E27FC236}">
                      <a16:creationId xmlns:a16="http://schemas.microsoft.com/office/drawing/2014/main" id="{D57822AC-032E-0378-C681-C5B32B766CF1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39;p44">
                  <a:extLst>
                    <a:ext uri="{FF2B5EF4-FFF2-40B4-BE49-F238E27FC236}">
                      <a16:creationId xmlns:a16="http://schemas.microsoft.com/office/drawing/2014/main" id="{CDDB34FA-4462-C1F1-4399-294092246194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2040;p44">
                <a:extLst>
                  <a:ext uri="{FF2B5EF4-FFF2-40B4-BE49-F238E27FC236}">
                    <a16:creationId xmlns:a16="http://schemas.microsoft.com/office/drawing/2014/main" id="{92CC9771-BE4F-26BA-ED0E-1D56A5068B7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041;p44">
              <a:extLst>
                <a:ext uri="{FF2B5EF4-FFF2-40B4-BE49-F238E27FC236}">
                  <a16:creationId xmlns:a16="http://schemas.microsoft.com/office/drawing/2014/main" id="{42F36A53-46C6-1B0B-C8A1-4FD8A8F56CAF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9" name="Google Shape;2042;p44">
                <a:extLst>
                  <a:ext uri="{FF2B5EF4-FFF2-40B4-BE49-F238E27FC236}">
                    <a16:creationId xmlns:a16="http://schemas.microsoft.com/office/drawing/2014/main" id="{5C2C65DC-CD6F-2F65-A691-C93C9C12FAFC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1" name="Google Shape;2043;p44">
                  <a:extLst>
                    <a:ext uri="{FF2B5EF4-FFF2-40B4-BE49-F238E27FC236}">
                      <a16:creationId xmlns:a16="http://schemas.microsoft.com/office/drawing/2014/main" id="{985B6214-87A9-F32B-CCB4-C2A313FF4082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3" name="Google Shape;2044;p44">
                    <a:extLst>
                      <a:ext uri="{FF2B5EF4-FFF2-40B4-BE49-F238E27FC236}">
                        <a16:creationId xmlns:a16="http://schemas.microsoft.com/office/drawing/2014/main" id="{D540AE00-7163-CE50-B5BF-C68870D89E0A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045;p44">
                    <a:extLst>
                      <a:ext uri="{FF2B5EF4-FFF2-40B4-BE49-F238E27FC236}">
                        <a16:creationId xmlns:a16="http://schemas.microsoft.com/office/drawing/2014/main" id="{79AD4BD1-CF74-F380-C18C-088C1860313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" name="Google Shape;2046;p44">
                  <a:extLst>
                    <a:ext uri="{FF2B5EF4-FFF2-40B4-BE49-F238E27FC236}">
                      <a16:creationId xmlns:a16="http://schemas.microsoft.com/office/drawing/2014/main" id="{C4EA82AA-7C44-0186-DB7D-073035E9FDA5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2047;p44">
                <a:extLst>
                  <a:ext uri="{FF2B5EF4-FFF2-40B4-BE49-F238E27FC236}">
                    <a16:creationId xmlns:a16="http://schemas.microsoft.com/office/drawing/2014/main" id="{6C5D54C7-6D8A-E9F9-BBBD-EEE561316AFD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8B85723-475A-9DBE-C687-98DCF865C817}"/>
              </a:ext>
            </a:extLst>
          </p:cNvPr>
          <p:cNvSpPr txBox="1"/>
          <p:nvPr/>
        </p:nvSpPr>
        <p:spPr>
          <a:xfrm>
            <a:off x="3629936" y="2270865"/>
            <a:ext cx="188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Tampilan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shortcut Ketika </a:t>
            </a:r>
            <a:r>
              <a:rPr lang="en-US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US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level</a:t>
            </a:r>
            <a:endParaRPr lang="en-ID" sz="16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EE5B-941A-9B54-E8E4-18BF8591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4011" y="2093404"/>
            <a:ext cx="2872262" cy="1615647"/>
          </a:xfrm>
          <a:prstGeom prst="rect">
            <a:avLst/>
          </a:prstGeom>
        </p:spPr>
      </p:pic>
      <p:sp>
        <p:nvSpPr>
          <p:cNvPr id="2" name="TextBox 65">
            <a:extLst>
              <a:ext uri="{FF2B5EF4-FFF2-40B4-BE49-F238E27FC236}">
                <a16:creationId xmlns:a16="http://schemas.microsoft.com/office/drawing/2014/main" id="{625B9BAE-60A1-AAAF-996D-34499AD972F9}"/>
              </a:ext>
            </a:extLst>
          </p:cNvPr>
          <p:cNvSpPr txBox="1"/>
          <p:nvPr/>
        </p:nvSpPr>
        <p:spPr>
          <a:xfrm>
            <a:off x="1588001" y="825565"/>
            <a:ext cx="5910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Pada boss level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kita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diminta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mengalahkan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hantu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batu.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shortcut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dilihat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di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bawah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ini</a:t>
            </a:r>
            <a:endParaRPr lang="en-ID" sz="2000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9C53B-680E-B8A5-EDD1-9339FEAE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88" y="2033742"/>
            <a:ext cx="2826795" cy="19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382F8-9CDF-EBDD-E9A7-2C688BF64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4" t="15531" r="15176" b="15148"/>
          <a:stretch/>
        </p:blipFill>
        <p:spPr>
          <a:xfrm>
            <a:off x="2349775" y="1762370"/>
            <a:ext cx="4238011" cy="2391111"/>
          </a:xfrm>
          <a:prstGeom prst="rect">
            <a:avLst/>
          </a:prstGeom>
        </p:spPr>
      </p:pic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463983" y="102762"/>
            <a:ext cx="7704306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Menang</a:t>
            </a:r>
            <a:r>
              <a:rPr lang="en-US" sz="3600" dirty="0"/>
              <a:t> </a:t>
            </a:r>
            <a:r>
              <a:rPr lang="en-US" sz="3600" dirty="0" err="1"/>
              <a:t>melawan</a:t>
            </a:r>
            <a:r>
              <a:rPr lang="en-US" sz="3600" dirty="0"/>
              <a:t> </a:t>
            </a:r>
            <a:r>
              <a:rPr lang="en-US" sz="3600" dirty="0" err="1"/>
              <a:t>bos</a:t>
            </a: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65">
            <a:extLst>
              <a:ext uri="{FF2B5EF4-FFF2-40B4-BE49-F238E27FC236}">
                <a16:creationId xmlns:a16="http://schemas.microsoft.com/office/drawing/2014/main" id="{22EF3B00-CAC3-53A3-908A-D119A51819C0}"/>
              </a:ext>
            </a:extLst>
          </p:cNvPr>
          <p:cNvSpPr txBox="1"/>
          <p:nvPr/>
        </p:nvSpPr>
        <p:spPr>
          <a:xfrm>
            <a:off x="1879718" y="763641"/>
            <a:ext cx="5256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Ketika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berhasil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mengalahkan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karakter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selamat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US" sz="20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endParaRPr lang="en-ID" sz="2000" dirty="0">
              <a:solidFill>
                <a:srgbClr val="00B0F0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</p:txBody>
      </p:sp>
      <p:grpSp>
        <p:nvGrpSpPr>
          <p:cNvPr id="38" name="Google Shape;2035;p44">
            <a:extLst>
              <a:ext uri="{FF2B5EF4-FFF2-40B4-BE49-F238E27FC236}">
                <a16:creationId xmlns:a16="http://schemas.microsoft.com/office/drawing/2014/main" id="{31878B74-BB49-A8E0-4167-9602EA7632FF}"/>
              </a:ext>
            </a:extLst>
          </p:cNvPr>
          <p:cNvGrpSpPr/>
          <p:nvPr/>
        </p:nvGrpSpPr>
        <p:grpSpPr>
          <a:xfrm>
            <a:off x="2217063" y="1635595"/>
            <a:ext cx="4562483" cy="7467630"/>
            <a:chOff x="4711850" y="1454952"/>
            <a:chExt cx="3461362" cy="6244605"/>
          </a:xfrm>
        </p:grpSpPr>
        <p:grpSp>
          <p:nvGrpSpPr>
            <p:cNvPr id="39" name="Google Shape;2036;p44">
              <a:extLst>
                <a:ext uri="{FF2B5EF4-FFF2-40B4-BE49-F238E27FC236}">
                  <a16:creationId xmlns:a16="http://schemas.microsoft.com/office/drawing/2014/main" id="{4296A5B7-6FC2-F628-E4FC-A5828A35694D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7" name="Google Shape;2037;p44">
                <a:extLst>
                  <a:ext uri="{FF2B5EF4-FFF2-40B4-BE49-F238E27FC236}">
                    <a16:creationId xmlns:a16="http://schemas.microsoft.com/office/drawing/2014/main" id="{D6B5340B-38E9-4FF9-342D-A109C2716502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9" name="Google Shape;2038;p44">
                  <a:extLst>
                    <a:ext uri="{FF2B5EF4-FFF2-40B4-BE49-F238E27FC236}">
                      <a16:creationId xmlns:a16="http://schemas.microsoft.com/office/drawing/2014/main" id="{15D999FC-FFF4-9CA0-18DD-82480393A188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39;p44">
                  <a:extLst>
                    <a:ext uri="{FF2B5EF4-FFF2-40B4-BE49-F238E27FC236}">
                      <a16:creationId xmlns:a16="http://schemas.microsoft.com/office/drawing/2014/main" id="{FDB818C9-336F-E68F-8DFD-F6CF4BF149F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2040;p44">
                <a:extLst>
                  <a:ext uri="{FF2B5EF4-FFF2-40B4-BE49-F238E27FC236}">
                    <a16:creationId xmlns:a16="http://schemas.microsoft.com/office/drawing/2014/main" id="{B726A7CA-77D2-2685-5D1C-C0E3476AFECC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041;p44">
              <a:extLst>
                <a:ext uri="{FF2B5EF4-FFF2-40B4-BE49-F238E27FC236}">
                  <a16:creationId xmlns:a16="http://schemas.microsoft.com/office/drawing/2014/main" id="{9AFD251F-F316-0232-EDA5-347930F03F7B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41" name="Google Shape;2042;p44">
                <a:extLst>
                  <a:ext uri="{FF2B5EF4-FFF2-40B4-BE49-F238E27FC236}">
                    <a16:creationId xmlns:a16="http://schemas.microsoft.com/office/drawing/2014/main" id="{70C28E15-C500-C4D9-3936-E73ED07DDE9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43" name="Google Shape;2043;p44">
                  <a:extLst>
                    <a:ext uri="{FF2B5EF4-FFF2-40B4-BE49-F238E27FC236}">
                      <a16:creationId xmlns:a16="http://schemas.microsoft.com/office/drawing/2014/main" id="{C6A243C3-2958-A823-5877-80E29F129635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45" name="Google Shape;2044;p44">
                    <a:extLst>
                      <a:ext uri="{FF2B5EF4-FFF2-40B4-BE49-F238E27FC236}">
                        <a16:creationId xmlns:a16="http://schemas.microsoft.com/office/drawing/2014/main" id="{477CFE5F-5525-5370-B51F-F83EC3C410A0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6" name="Google Shape;2045;p44">
                    <a:extLst>
                      <a:ext uri="{FF2B5EF4-FFF2-40B4-BE49-F238E27FC236}">
                        <a16:creationId xmlns:a16="http://schemas.microsoft.com/office/drawing/2014/main" id="{A994A130-9C07-E8FF-6A92-89B4490CB58B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2046;p44">
                  <a:extLst>
                    <a:ext uri="{FF2B5EF4-FFF2-40B4-BE49-F238E27FC236}">
                      <a16:creationId xmlns:a16="http://schemas.microsoft.com/office/drawing/2014/main" id="{E17C26DD-84D5-6A13-A964-184CEC7FF1B0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7;p44">
                <a:extLst>
                  <a:ext uri="{FF2B5EF4-FFF2-40B4-BE49-F238E27FC236}">
                    <a16:creationId xmlns:a16="http://schemas.microsoft.com/office/drawing/2014/main" id="{0247AC49-8146-D67D-2793-919E71ED2A57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37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3987696" y="2079710"/>
            <a:ext cx="5444215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</a:t>
            </a:r>
            <a:endParaRPr dirty="0"/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6873637" y="2687549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762332" y="4044031"/>
            <a:ext cx="296355" cy="45719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747330" y="3065888"/>
            <a:ext cx="816133" cy="155037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566150" y="2100877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651905" y="224406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2948809" y="2215788"/>
            <a:ext cx="1192853" cy="4366259"/>
            <a:chOff x="2948809" y="2215788"/>
            <a:chExt cx="1192853" cy="4366259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956961" y="2215788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6E4363-4966-FFEA-DFF2-65637ACC4AF6}"/>
              </a:ext>
            </a:extLst>
          </p:cNvPr>
          <p:cNvSpPr/>
          <p:nvPr/>
        </p:nvSpPr>
        <p:spPr>
          <a:xfrm>
            <a:off x="640943" y="546700"/>
            <a:ext cx="7826332" cy="40332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260A9BB-FA51-E46F-3E52-F3BD297E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739" y="355371"/>
            <a:ext cx="9182746" cy="4275431"/>
          </a:xfrm>
        </p:spPr>
        <p:txBody>
          <a:bodyPr/>
          <a:lstStyle/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Sepele</a:t>
            </a:r>
            <a:r>
              <a:rPr lang="en-ID" sz="2400" b="1" i="1" dirty="0">
                <a:solidFill>
                  <a:srgbClr val="FFC000"/>
                </a:solidFill>
              </a:rPr>
              <a:t> Squad 04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Kelas</a:t>
            </a:r>
            <a:r>
              <a:rPr lang="en-ID" sz="2400" b="1" i="1" dirty="0">
                <a:solidFill>
                  <a:srgbClr val="FFC000"/>
                </a:solidFill>
              </a:rPr>
              <a:t> PBO RB </a:t>
            </a:r>
          </a:p>
          <a:p>
            <a:pPr>
              <a:buNone/>
            </a:pPr>
            <a:r>
              <a:rPr lang="en-ID" sz="2400" b="1" i="1" dirty="0" err="1">
                <a:solidFill>
                  <a:srgbClr val="FFC000"/>
                </a:solidFill>
              </a:rPr>
              <a:t>Anggota</a:t>
            </a:r>
            <a:r>
              <a:rPr lang="en-ID" sz="2400" b="1" i="1" dirty="0">
                <a:solidFill>
                  <a:srgbClr val="FFC000"/>
                </a:solidFill>
              </a:rPr>
              <a:t> </a:t>
            </a:r>
            <a:r>
              <a:rPr lang="en-ID" sz="2400" b="1" i="1" dirty="0" err="1">
                <a:solidFill>
                  <a:srgbClr val="FFC000"/>
                </a:solidFill>
              </a:rPr>
              <a:t>Kelompok</a:t>
            </a:r>
            <a:r>
              <a:rPr lang="en-ID" sz="2400" b="1" i="1" dirty="0">
                <a:solidFill>
                  <a:srgbClr val="FFC000"/>
                </a:solidFill>
              </a:rPr>
              <a:t>:</a:t>
            </a:r>
          </a:p>
          <a:p>
            <a:pPr algn="just">
              <a:buNone/>
            </a:pPr>
            <a:endParaRPr lang="en-ID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Hariando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Muthi</a:t>
            </a:r>
            <a:r>
              <a:rPr lang="en-ID" sz="2400" b="1" dirty="0">
                <a:solidFill>
                  <a:srgbClr val="FFFFFF"/>
                </a:solidFill>
              </a:rPr>
              <a:t> (120140004)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Rozin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Asy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syaddad</a:t>
            </a:r>
            <a:r>
              <a:rPr lang="en-ID" sz="2400" b="1" dirty="0">
                <a:solidFill>
                  <a:srgbClr val="FFFFFF"/>
                </a:solidFill>
              </a:rPr>
              <a:t> (120140006) as </a:t>
            </a:r>
            <a:r>
              <a:rPr lang="en-ID" sz="2400" b="1" dirty="0">
                <a:solidFill>
                  <a:srgbClr val="FFC000"/>
                </a:solidFill>
              </a:rPr>
              <a:t>Programmer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Carin </a:t>
            </a:r>
            <a:r>
              <a:rPr lang="en-ID" sz="2400" b="1" dirty="0" err="1">
                <a:solidFill>
                  <a:srgbClr val="FFFFFF"/>
                </a:solidFill>
              </a:rPr>
              <a:t>Akiela</a:t>
            </a:r>
            <a:r>
              <a:rPr lang="en-ID" sz="2400" b="1" dirty="0">
                <a:solidFill>
                  <a:srgbClr val="FFFFFF"/>
                </a:solidFill>
              </a:rPr>
              <a:t> Amanda (120140009) as </a:t>
            </a:r>
            <a:r>
              <a:rPr lang="en-ID" sz="2400" b="1" dirty="0">
                <a:solidFill>
                  <a:srgbClr val="FFC000"/>
                </a:solidFill>
              </a:rPr>
              <a:t>Artistic game design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Muhammad </a:t>
            </a:r>
            <a:r>
              <a:rPr lang="en-ID" sz="2400" b="1" dirty="0" err="1">
                <a:solidFill>
                  <a:srgbClr val="FFFFFF"/>
                </a:solidFill>
              </a:rPr>
              <a:t>Affan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Sa’id</a:t>
            </a:r>
            <a:r>
              <a:rPr lang="en-ID" sz="2400" b="1" dirty="0">
                <a:solidFill>
                  <a:srgbClr val="FFFFFF"/>
                </a:solidFill>
              </a:rPr>
              <a:t> (120140030) as </a:t>
            </a:r>
            <a:r>
              <a:rPr lang="en-ID" sz="2400" b="1" dirty="0">
                <a:solidFill>
                  <a:srgbClr val="FFC000"/>
                </a:solidFill>
              </a:rPr>
              <a:t>Leader + tester </a:t>
            </a:r>
          </a:p>
          <a:p>
            <a:pPr>
              <a:buNone/>
            </a:pPr>
            <a:r>
              <a:rPr lang="en-ID" sz="2400" b="1" dirty="0">
                <a:solidFill>
                  <a:srgbClr val="FFFFFF"/>
                </a:solidFill>
              </a:rPr>
              <a:t>Ilham </a:t>
            </a:r>
            <a:r>
              <a:rPr lang="en-ID" sz="2400" b="1" dirty="0" err="1">
                <a:solidFill>
                  <a:srgbClr val="FFFFFF"/>
                </a:solidFill>
              </a:rPr>
              <a:t>Scesar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Erlangga</a:t>
            </a:r>
            <a:r>
              <a:rPr lang="en-ID" sz="2400" b="1" dirty="0">
                <a:solidFill>
                  <a:srgbClr val="FFFFFF"/>
                </a:solidFill>
              </a:rPr>
              <a:t> (120140032) as </a:t>
            </a:r>
            <a:r>
              <a:rPr lang="en-ID" sz="2400" b="1" dirty="0">
                <a:solidFill>
                  <a:srgbClr val="FFC000"/>
                </a:solidFill>
              </a:rPr>
              <a:t>Designer game flow</a:t>
            </a:r>
          </a:p>
          <a:p>
            <a:pPr>
              <a:buNone/>
            </a:pPr>
            <a:r>
              <a:rPr lang="en-ID" sz="2400" b="1" dirty="0" err="1">
                <a:solidFill>
                  <a:srgbClr val="FFFFFF"/>
                </a:solidFill>
              </a:rPr>
              <a:t>Robi</a:t>
            </a:r>
            <a:r>
              <a:rPr lang="en-ID" sz="2400" b="1" dirty="0">
                <a:solidFill>
                  <a:srgbClr val="FFFFFF"/>
                </a:solidFill>
              </a:rPr>
              <a:t> </a:t>
            </a:r>
            <a:r>
              <a:rPr lang="en-ID" sz="2400" b="1" dirty="0" err="1">
                <a:solidFill>
                  <a:srgbClr val="FFFFFF"/>
                </a:solidFill>
              </a:rPr>
              <a:t>Hardinata</a:t>
            </a:r>
            <a:r>
              <a:rPr lang="en-ID" sz="2400" b="1" dirty="0">
                <a:solidFill>
                  <a:srgbClr val="FFFFFF"/>
                </a:solidFill>
              </a:rPr>
              <a:t> (120140034) as </a:t>
            </a:r>
            <a:r>
              <a:rPr lang="en-ID" sz="2400" b="1" dirty="0">
                <a:solidFill>
                  <a:srgbClr val="FFC000"/>
                </a:solidFill>
              </a:rPr>
              <a:t>Game Designer + Artist</a:t>
            </a:r>
            <a:endParaRPr lang="en-ID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81717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01</a:t>
            </a:r>
            <a:r>
              <a:rPr lang="en-US" sz="2000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game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65235" y="3582464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3911787" y="3661783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583;p30">
            <a:extLst>
              <a:ext uri="{FF2B5EF4-FFF2-40B4-BE49-F238E27FC236}">
                <a16:creationId xmlns:a16="http://schemas.microsoft.com/office/drawing/2014/main" id="{A1926944-0D13-4C85-88F8-7ECC7391DD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241789" y="3158598"/>
            <a:ext cx="2491272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 err="1"/>
              <a:t>Untuk</a:t>
            </a:r>
            <a:r>
              <a:rPr lang="en-US" sz="1200" dirty="0"/>
              <a:t> sound Menu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penggabungan</a:t>
            </a:r>
            <a:r>
              <a:rPr lang="en-US" sz="1200" dirty="0"/>
              <a:t> </a:t>
            </a:r>
            <a:r>
              <a:rPr lang="en-US" sz="1200" dirty="0" err="1"/>
              <a:t>antara</a:t>
            </a:r>
            <a:r>
              <a:rPr lang="en-US" sz="1200" dirty="0"/>
              <a:t> 2 Sound</a:t>
            </a:r>
            <a:endParaRPr lang="en-ID" sz="1200" dirty="0"/>
          </a:p>
          <a:p>
            <a:pPr lvl="0"/>
            <a:r>
              <a:rPr lang="en-US" sz="1200" dirty="0"/>
              <a:t>Horror Ambient </a:t>
            </a:r>
            <a:r>
              <a:rPr lang="en-US" sz="1200" u="sng" dirty="0">
                <a:hlinkClick r:id="rId3"/>
              </a:rPr>
              <a:t>https://opengameart.org/content/horror-ambient</a:t>
            </a:r>
            <a:r>
              <a:rPr lang="en-US" sz="1200" dirty="0"/>
              <a:t>  </a:t>
            </a:r>
            <a:endParaRPr lang="en-ID" sz="1200" dirty="0"/>
          </a:p>
          <a:p>
            <a:pPr lvl="0"/>
            <a:r>
              <a:rPr lang="en-US" sz="1200" dirty="0"/>
              <a:t>Doll House  </a:t>
            </a:r>
            <a:r>
              <a:rPr lang="en-US" sz="1200" u="sng" dirty="0">
                <a:hlinkClick r:id="rId4"/>
              </a:rPr>
              <a:t>https://opengameart.org/content/doll-house</a:t>
            </a:r>
            <a:r>
              <a:rPr lang="en-US" sz="1200" dirty="0"/>
              <a:t>  </a:t>
            </a:r>
            <a:endParaRPr lang="en-ID" sz="1200" dirty="0"/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-240757" y="218420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Menu game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Google Shape;1583;p30">
            <a:extLst>
              <a:ext uri="{FF2B5EF4-FFF2-40B4-BE49-F238E27FC236}">
                <a16:creationId xmlns:a16="http://schemas.microsoft.com/office/drawing/2014/main" id="{4C9755A2-6AC3-0CC8-37BF-7BEE3264889F}"/>
              </a:ext>
            </a:extLst>
          </p:cNvPr>
          <p:cNvSpPr txBox="1">
            <a:spLocks/>
          </p:cNvSpPr>
          <p:nvPr/>
        </p:nvSpPr>
        <p:spPr>
          <a:xfrm>
            <a:off x="1885471" y="2666999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Ruined City Them </a:t>
            </a:r>
            <a:r>
              <a:rPr lang="en-US" u="sng" dirty="0">
                <a:hlinkClick r:id="rId5"/>
              </a:rPr>
              <a:t>https://opengameart.org/content/ruined-city-theme</a:t>
            </a:r>
            <a:r>
              <a:rPr lang="en-US" u="sng" dirty="0"/>
              <a:t>  </a:t>
            </a:r>
            <a:endParaRPr lang="en-ID" dirty="0"/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1764600" y="225010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/>
              <a:t>In game dan </a:t>
            </a:r>
            <a:r>
              <a:rPr lang="en-US" sz="1600" dirty="0" err="1"/>
              <a:t>cerita</a:t>
            </a:r>
            <a:endParaRPr lang="en-ID" sz="1600" dirty="0"/>
          </a:p>
          <a:p>
            <a:br>
              <a:rPr lang="en-US" sz="1600" dirty="0"/>
            </a:b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Google Shape;1583;p30">
            <a:extLst>
              <a:ext uri="{FF2B5EF4-FFF2-40B4-BE49-F238E27FC236}">
                <a16:creationId xmlns:a16="http://schemas.microsoft.com/office/drawing/2014/main" id="{3BCB41F1-7B56-169A-EC20-E5A19B8B29CA}"/>
              </a:ext>
            </a:extLst>
          </p:cNvPr>
          <p:cNvSpPr txBox="1">
            <a:spLocks/>
          </p:cNvSpPr>
          <p:nvPr/>
        </p:nvSpPr>
        <p:spPr>
          <a:xfrm>
            <a:off x="4231656" y="2987406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u="sng" dirty="0">
                <a:solidFill>
                  <a:schemeClr val="bg1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ends-of-the-earth</a:t>
            </a:r>
          </a:p>
          <a:p>
            <a:pPr lvl="0"/>
            <a:r>
              <a:rPr lang="en-US" u="sng" dirty="0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https://opengameart.org/content/ends-of-the-earth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4158244" y="236567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Ketika </a:t>
            </a:r>
            <a:r>
              <a:rPr lang="en-US" sz="2000" dirty="0" err="1">
                <a:solidFill>
                  <a:schemeClr val="accent1"/>
                </a:solidFill>
              </a:rPr>
              <a:t>kalah</a:t>
            </a:r>
            <a:r>
              <a:rPr lang="en-US" sz="2000" dirty="0">
                <a:solidFill>
                  <a:schemeClr val="accent1"/>
                </a:solidFill>
              </a:rPr>
              <a:t>/</a:t>
            </a:r>
            <a:r>
              <a:rPr lang="en-US" sz="2000" dirty="0" err="1">
                <a:solidFill>
                  <a:schemeClr val="accent1"/>
                </a:solidFill>
              </a:rPr>
              <a:t>menang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Google Shape;1583;p30">
            <a:extLst>
              <a:ext uri="{FF2B5EF4-FFF2-40B4-BE49-F238E27FC236}">
                <a16:creationId xmlns:a16="http://schemas.microsoft.com/office/drawing/2014/main" id="{54244FC4-05CF-2893-8076-33B96C07DD26}"/>
              </a:ext>
            </a:extLst>
          </p:cNvPr>
          <p:cNvSpPr txBox="1">
            <a:spLocks/>
          </p:cNvSpPr>
          <p:nvPr/>
        </p:nvSpPr>
        <p:spPr>
          <a:xfrm>
            <a:off x="6258144" y="3344352"/>
            <a:ext cx="2762140" cy="10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Scary High-pitched ghost </a:t>
            </a:r>
            <a:r>
              <a:rPr lang="en-US" u="sng" dirty="0">
                <a:hlinkClick r:id="rId7"/>
              </a:rPr>
              <a:t>https://opengameart.org/content/scary-high-pitched-ghost</a:t>
            </a:r>
            <a:r>
              <a:rPr lang="en-US" dirty="0"/>
              <a:t> </a:t>
            </a:r>
            <a:endParaRPr lang="en-ID" dirty="0"/>
          </a:p>
          <a:p>
            <a:pPr lvl="0"/>
            <a:r>
              <a:rPr lang="en-US" dirty="0"/>
              <a:t>Scary Ghost 1 </a:t>
            </a:r>
            <a:r>
              <a:rPr lang="en-US" u="sng" dirty="0">
                <a:hlinkClick r:id="rId8"/>
              </a:rPr>
              <a:t>https://opengameart.org/content/scary-ghost-1</a:t>
            </a:r>
            <a:r>
              <a:rPr lang="en-US" dirty="0"/>
              <a:t> </a:t>
            </a:r>
            <a:endParaRPr lang="en-ID" dirty="0"/>
          </a:p>
          <a:p>
            <a:pPr lvl="0"/>
            <a:r>
              <a:rPr lang="en-US" dirty="0"/>
              <a:t>Ghost Breath </a:t>
            </a:r>
            <a:r>
              <a:rPr lang="en-US" u="sng" dirty="0">
                <a:hlinkClick r:id="rId9"/>
              </a:rPr>
              <a:t>https://opengameart.org/content/ghost-breath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57" name="Google Shape;1786;p36">
            <a:extLst>
              <a:ext uri="{FF2B5EF4-FFF2-40B4-BE49-F238E27FC236}">
                <a16:creationId xmlns:a16="http://schemas.microsoft.com/office/drawing/2014/main" id="{8C897D74-8FB2-3B7D-B702-492817B82EDF}"/>
              </a:ext>
            </a:extLst>
          </p:cNvPr>
          <p:cNvSpPr txBox="1">
            <a:spLocks/>
          </p:cNvSpPr>
          <p:nvPr/>
        </p:nvSpPr>
        <p:spPr>
          <a:xfrm>
            <a:off x="6284377" y="2326393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Ketika </a:t>
            </a:r>
          </a:p>
          <a:p>
            <a:r>
              <a:rPr lang="en-US" sz="2000" dirty="0" err="1">
                <a:solidFill>
                  <a:schemeClr val="accent1"/>
                </a:solidFill>
              </a:rPr>
              <a:t>lawan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bos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Google Shape;1786;p36">
            <a:extLst>
              <a:ext uri="{FF2B5EF4-FFF2-40B4-BE49-F238E27FC236}">
                <a16:creationId xmlns:a16="http://schemas.microsoft.com/office/drawing/2014/main" id="{1CF24552-7D9E-6372-B299-AB6BF142D476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10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8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81717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02</a:t>
            </a:r>
            <a:r>
              <a:rPr lang="en-US" sz="2000" dirty="0"/>
              <a:t> </a:t>
            </a:r>
            <a:r>
              <a:rPr lang="en-US" sz="2000" b="1" dirty="0" err="1"/>
              <a:t>efek</a:t>
            </a:r>
            <a:r>
              <a:rPr lang="en-US" sz="2000" b="1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game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265235" y="3582464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3911787" y="3661783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583;p30">
            <a:extLst>
              <a:ext uri="{FF2B5EF4-FFF2-40B4-BE49-F238E27FC236}">
                <a16:creationId xmlns:a16="http://schemas.microsoft.com/office/drawing/2014/main" id="{A1926944-0D13-4C85-88F8-7ECC7391DD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93870" y="2725007"/>
            <a:ext cx="2491272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Sci-Fi </a:t>
            </a:r>
            <a:r>
              <a:rPr lang="en-US" dirty="0" err="1"/>
              <a:t>Shwop</a:t>
            </a:r>
            <a:r>
              <a:rPr lang="en-US" dirty="0"/>
              <a:t> 1  </a:t>
            </a:r>
            <a:r>
              <a:rPr lang="en-US" u="sng" dirty="0">
                <a:hlinkClick r:id="rId3"/>
              </a:rPr>
              <a:t>https://opengameart.org/content/sci-fi-shwop-1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-192838" y="2274704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tombol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geser</a:t>
            </a:r>
            <a:br>
              <a:rPr lang="en-US" dirty="0"/>
            </a:b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Google Shape;1583;p30">
            <a:extLst>
              <a:ext uri="{FF2B5EF4-FFF2-40B4-BE49-F238E27FC236}">
                <a16:creationId xmlns:a16="http://schemas.microsoft.com/office/drawing/2014/main" id="{4C9755A2-6AC3-0CC8-37BF-7BEE3264889F}"/>
              </a:ext>
            </a:extLst>
          </p:cNvPr>
          <p:cNvSpPr txBox="1">
            <a:spLocks/>
          </p:cNvSpPr>
          <p:nvPr/>
        </p:nvSpPr>
        <p:spPr>
          <a:xfrm>
            <a:off x="2219840" y="2737362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Energy Drain</a:t>
            </a:r>
            <a:endParaRPr lang="en-ID" dirty="0"/>
          </a:p>
          <a:p>
            <a:r>
              <a:rPr lang="en-ID" u="sng" dirty="0">
                <a:hlinkClick r:id="rId4"/>
              </a:rPr>
              <a:t>https://opengameart.org/content/energy-drain</a:t>
            </a:r>
            <a:r>
              <a:rPr lang="en-ID" dirty="0"/>
              <a:t> </a:t>
            </a:r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2197206" y="21156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Musik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</a:t>
            </a:r>
            <a:r>
              <a:rPr lang="en-US" sz="1600" dirty="0" err="1"/>
              <a:t>tekan</a:t>
            </a:r>
            <a:r>
              <a:rPr lang="en-US" sz="1600" dirty="0"/>
              <a:t> 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Google Shape;1583;p30">
            <a:extLst>
              <a:ext uri="{FF2B5EF4-FFF2-40B4-BE49-F238E27FC236}">
                <a16:creationId xmlns:a16="http://schemas.microsoft.com/office/drawing/2014/main" id="{3BCB41F1-7B56-169A-EC20-E5A19B8B29CA}"/>
              </a:ext>
            </a:extLst>
          </p:cNvPr>
          <p:cNvSpPr txBox="1">
            <a:spLocks/>
          </p:cNvSpPr>
          <p:nvPr/>
        </p:nvSpPr>
        <p:spPr>
          <a:xfrm>
            <a:off x="4586751" y="2961264"/>
            <a:ext cx="249127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3 Background Crash Explosion Bang Sound</a:t>
            </a:r>
            <a:endParaRPr lang="en-ID" dirty="0"/>
          </a:p>
          <a:p>
            <a:r>
              <a:rPr lang="en-US" u="sng" dirty="0">
                <a:hlinkClick r:id="rId5"/>
              </a:rPr>
              <a:t>https://opengameart.org/content/3-background-crash-explosion-bang-sounds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4504847" y="21156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Musik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Hitung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mundur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Google Shape;1583;p30">
            <a:extLst>
              <a:ext uri="{FF2B5EF4-FFF2-40B4-BE49-F238E27FC236}">
                <a16:creationId xmlns:a16="http://schemas.microsoft.com/office/drawing/2014/main" id="{54244FC4-05CF-2893-8076-33B96C07DD26}"/>
              </a:ext>
            </a:extLst>
          </p:cNvPr>
          <p:cNvSpPr txBox="1">
            <a:spLocks/>
          </p:cNvSpPr>
          <p:nvPr/>
        </p:nvSpPr>
        <p:spPr>
          <a:xfrm>
            <a:off x="6613681" y="2582331"/>
            <a:ext cx="2285146" cy="10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lvl="0"/>
            <a:r>
              <a:rPr lang="en-US" dirty="0"/>
              <a:t>3 Heal Spells </a:t>
            </a:r>
            <a:r>
              <a:rPr lang="en-US" u="sng" dirty="0">
                <a:hlinkClick r:id="rId6"/>
              </a:rPr>
              <a:t>https://opengameart.org/content/3-heal-spells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3" name="Google Shape;1786;p36">
            <a:extLst>
              <a:ext uri="{FF2B5EF4-FFF2-40B4-BE49-F238E27FC236}">
                <a16:creationId xmlns:a16="http://schemas.microsoft.com/office/drawing/2014/main" id="{09EF6216-BCA1-5478-D1B9-71F3324C84B6}"/>
              </a:ext>
            </a:extLst>
          </p:cNvPr>
          <p:cNvSpPr txBox="1">
            <a:spLocks/>
          </p:cNvSpPr>
          <p:nvPr/>
        </p:nvSpPr>
        <p:spPr>
          <a:xfrm>
            <a:off x="6482638" y="2148932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/>
              <a:t>Heal spell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Google Shape;1786;p36">
            <a:extLst>
              <a:ext uri="{FF2B5EF4-FFF2-40B4-BE49-F238E27FC236}">
                <a16:creationId xmlns:a16="http://schemas.microsoft.com/office/drawing/2014/main" id="{9B5FCC93-9A70-EAEC-C475-08BACF90E2AD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7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4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3138909" y="1448465"/>
            <a:ext cx="28661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03</a:t>
            </a:r>
            <a:r>
              <a:rPr lang="en-US" sz="2000" dirty="0"/>
              <a:t> </a:t>
            </a:r>
            <a:r>
              <a:rPr lang="en-US" sz="2000" b="1" dirty="0" err="1"/>
              <a:t>efek</a:t>
            </a:r>
            <a:r>
              <a:rPr lang="en-US" sz="2000" b="1" dirty="0"/>
              <a:t> </a:t>
            </a:r>
            <a:r>
              <a:rPr lang="en-US" sz="2000" b="1" dirty="0" err="1"/>
              <a:t>musik</a:t>
            </a:r>
            <a:r>
              <a:rPr lang="en-US" sz="2000" b="1" dirty="0"/>
              <a:t> </a:t>
            </a:r>
            <a:r>
              <a:rPr lang="en-US" sz="2000" b="1" dirty="0" err="1"/>
              <a:t>karakter</a:t>
            </a:r>
            <a:br>
              <a:rPr lang="en-ID" dirty="0"/>
            </a:b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065966" y="402170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8612423" y="3578315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-94577" y="3256309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106611" y="3720387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86;p36">
            <a:extLst>
              <a:ext uri="{FF2B5EF4-FFF2-40B4-BE49-F238E27FC236}">
                <a16:creationId xmlns:a16="http://schemas.microsoft.com/office/drawing/2014/main" id="{FFBBB3ED-0096-C7E0-AE5C-375ABD52BD22}"/>
              </a:ext>
            </a:extLst>
          </p:cNvPr>
          <p:cNvSpPr txBox="1">
            <a:spLocks/>
          </p:cNvSpPr>
          <p:nvPr/>
        </p:nvSpPr>
        <p:spPr>
          <a:xfrm>
            <a:off x="1003847" y="726747"/>
            <a:ext cx="7062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400" b="1" dirty="0" err="1"/>
              <a:t>Semua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Game di </a:t>
            </a:r>
            <a:r>
              <a:rPr lang="en-US" sz="2400" b="1" dirty="0" err="1"/>
              <a:t>peroleh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Website </a:t>
            </a:r>
            <a:r>
              <a:rPr lang="en-US" sz="2400" b="1" dirty="0" err="1"/>
              <a:t>kecuali</a:t>
            </a:r>
            <a:r>
              <a:rPr lang="en-US" sz="2400" b="1" dirty="0"/>
              <a:t> </a:t>
            </a:r>
            <a:r>
              <a:rPr lang="en-US" sz="2400" b="1" dirty="0" err="1"/>
              <a:t>efek</a:t>
            </a:r>
            <a:r>
              <a:rPr lang="en-US" sz="2400" b="1" dirty="0"/>
              <a:t> </a:t>
            </a:r>
            <a:r>
              <a:rPr lang="en-US" sz="2400" b="1" dirty="0" err="1"/>
              <a:t>karakter</a:t>
            </a:r>
            <a:r>
              <a:rPr lang="en-US" sz="2400" b="1" dirty="0"/>
              <a:t>  </a:t>
            </a:r>
            <a:r>
              <a:rPr lang="en-US" sz="2400" b="1" u="sng" dirty="0">
                <a:hlinkClick r:id="rId53"/>
              </a:rPr>
              <a:t>https://opengameart.org/</a:t>
            </a:r>
            <a:endParaRPr lang="en-ID" sz="2400" dirty="0"/>
          </a:p>
          <a:p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6" name="Google Shape;1786;p36">
            <a:extLst>
              <a:ext uri="{FF2B5EF4-FFF2-40B4-BE49-F238E27FC236}">
                <a16:creationId xmlns:a16="http://schemas.microsoft.com/office/drawing/2014/main" id="{68D4F4C6-9B8A-BB96-3915-7DAA03CBB69C}"/>
              </a:ext>
            </a:extLst>
          </p:cNvPr>
          <p:cNvSpPr txBox="1">
            <a:spLocks/>
          </p:cNvSpPr>
          <p:nvPr/>
        </p:nvSpPr>
        <p:spPr>
          <a:xfrm>
            <a:off x="247690" y="1971554"/>
            <a:ext cx="1879065" cy="30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Hariando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1" name="Google Shape;1786;p36">
            <a:extLst>
              <a:ext uri="{FF2B5EF4-FFF2-40B4-BE49-F238E27FC236}">
                <a16:creationId xmlns:a16="http://schemas.microsoft.com/office/drawing/2014/main" id="{874D7624-2271-8AAF-EFC9-7112B4781ABC}"/>
              </a:ext>
            </a:extLst>
          </p:cNvPr>
          <p:cNvSpPr txBox="1">
            <a:spLocks/>
          </p:cNvSpPr>
          <p:nvPr/>
        </p:nvSpPr>
        <p:spPr>
          <a:xfrm>
            <a:off x="1515721" y="1868227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rozin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Google Shape;1786;p36">
            <a:extLst>
              <a:ext uri="{FF2B5EF4-FFF2-40B4-BE49-F238E27FC236}">
                <a16:creationId xmlns:a16="http://schemas.microsoft.com/office/drawing/2014/main" id="{2236A768-CFB5-3B12-5314-411CB5A732D9}"/>
              </a:ext>
            </a:extLst>
          </p:cNvPr>
          <p:cNvSpPr txBox="1">
            <a:spLocks/>
          </p:cNvSpPr>
          <p:nvPr/>
        </p:nvSpPr>
        <p:spPr>
          <a:xfrm>
            <a:off x="2927631" y="1875950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carin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Google Shape;1786;p36">
            <a:extLst>
              <a:ext uri="{FF2B5EF4-FFF2-40B4-BE49-F238E27FC236}">
                <a16:creationId xmlns:a16="http://schemas.microsoft.com/office/drawing/2014/main" id="{09EF6216-BCA1-5478-D1B9-71F3324C84B6}"/>
              </a:ext>
            </a:extLst>
          </p:cNvPr>
          <p:cNvSpPr txBox="1">
            <a:spLocks/>
          </p:cNvSpPr>
          <p:nvPr/>
        </p:nvSpPr>
        <p:spPr>
          <a:xfrm>
            <a:off x="4178383" y="1912270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affan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Google Shape;1786;p36">
            <a:extLst>
              <a:ext uri="{FF2B5EF4-FFF2-40B4-BE49-F238E27FC236}">
                <a16:creationId xmlns:a16="http://schemas.microsoft.com/office/drawing/2014/main" id="{C0FEA092-4AEE-A234-8FFB-55D5D667F304}"/>
              </a:ext>
            </a:extLst>
          </p:cNvPr>
          <p:cNvSpPr txBox="1">
            <a:spLocks/>
          </p:cNvSpPr>
          <p:nvPr/>
        </p:nvSpPr>
        <p:spPr>
          <a:xfrm>
            <a:off x="5975325" y="2032586"/>
            <a:ext cx="1879065" cy="30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</a:rPr>
              <a:t>ilham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Google Shape;1786;p36">
            <a:extLst>
              <a:ext uri="{FF2B5EF4-FFF2-40B4-BE49-F238E27FC236}">
                <a16:creationId xmlns:a16="http://schemas.microsoft.com/office/drawing/2014/main" id="{9F756604-B148-78DB-AFC8-3F1DE7334D61}"/>
              </a:ext>
            </a:extLst>
          </p:cNvPr>
          <p:cNvSpPr txBox="1">
            <a:spLocks/>
          </p:cNvSpPr>
          <p:nvPr/>
        </p:nvSpPr>
        <p:spPr>
          <a:xfrm>
            <a:off x="6907975" y="2006626"/>
            <a:ext cx="2866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 b="0" i="0" u="none" strike="noStrike" cap="none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1600" dirty="0" err="1"/>
              <a:t>robi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Hariando_KenaObstekel">
            <a:hlinkClick r:id="" action="ppaction://media"/>
            <a:extLst>
              <a:ext uri="{FF2B5EF4-FFF2-40B4-BE49-F238E27FC236}">
                <a16:creationId xmlns:a16="http://schemas.microsoft.com/office/drawing/2014/main" id="{DD5AF1AC-990D-E0F8-A625-B99CF8091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17882" y="2435105"/>
            <a:ext cx="406400" cy="406400"/>
          </a:xfrm>
          <a:prstGeom prst="rect">
            <a:avLst/>
          </a:prstGeom>
        </p:spPr>
      </p:pic>
      <p:pic>
        <p:nvPicPr>
          <p:cNvPr id="3" name="Hariando_Ketakutan">
            <a:hlinkClick r:id="" action="ppaction://media"/>
            <a:extLst>
              <a:ext uri="{FF2B5EF4-FFF2-40B4-BE49-F238E27FC236}">
                <a16:creationId xmlns:a16="http://schemas.microsoft.com/office/drawing/2014/main" id="{E1A9A7B7-E662-9A02-F2DB-9A558AC2D6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968790" y="2458046"/>
            <a:ext cx="406400" cy="406400"/>
          </a:xfrm>
          <a:prstGeom prst="rect">
            <a:avLst/>
          </a:prstGeom>
        </p:spPr>
      </p:pic>
      <p:pic>
        <p:nvPicPr>
          <p:cNvPr id="4" name="Hariando_Lari">
            <a:hlinkClick r:id="" action="ppaction://media"/>
            <a:extLst>
              <a:ext uri="{FF2B5EF4-FFF2-40B4-BE49-F238E27FC236}">
                <a16:creationId xmlns:a16="http://schemas.microsoft.com/office/drawing/2014/main" id="{FEDBF434-6A66-15C7-1E58-4FB40CFAF4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1519698" y="2458046"/>
            <a:ext cx="406400" cy="406400"/>
          </a:xfrm>
          <a:prstGeom prst="rect">
            <a:avLst/>
          </a:prstGeom>
        </p:spPr>
      </p:pic>
      <p:pic>
        <p:nvPicPr>
          <p:cNvPr id="5" name="Hariando_Lompat">
            <a:hlinkClick r:id="" action="ppaction://media"/>
            <a:extLst>
              <a:ext uri="{FF2B5EF4-FFF2-40B4-BE49-F238E27FC236}">
                <a16:creationId xmlns:a16="http://schemas.microsoft.com/office/drawing/2014/main" id="{E44ADD1F-DA68-DBDB-C141-D33662E82EF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17882" y="3375115"/>
            <a:ext cx="406400" cy="406400"/>
          </a:xfrm>
          <a:prstGeom prst="rect">
            <a:avLst/>
          </a:prstGeom>
        </p:spPr>
      </p:pic>
      <p:pic>
        <p:nvPicPr>
          <p:cNvPr id="6" name="Hariando_Menembak">
            <a:hlinkClick r:id="" action="ppaction://media"/>
            <a:extLst>
              <a:ext uri="{FF2B5EF4-FFF2-40B4-BE49-F238E27FC236}">
                <a16:creationId xmlns:a16="http://schemas.microsoft.com/office/drawing/2014/main" id="{FE4C027E-BAC5-5467-6185-53E9CB2525A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1515721" y="3375115"/>
            <a:ext cx="406400" cy="406400"/>
          </a:xfrm>
          <a:prstGeom prst="rect">
            <a:avLst/>
          </a:prstGeom>
        </p:spPr>
      </p:pic>
      <p:pic>
        <p:nvPicPr>
          <p:cNvPr id="7" name="Rozin_KenaObstekel">
            <a:hlinkClick r:id="" action="ppaction://media"/>
            <a:extLst>
              <a:ext uri="{FF2B5EF4-FFF2-40B4-BE49-F238E27FC236}">
                <a16:creationId xmlns:a16="http://schemas.microsoft.com/office/drawing/2014/main" id="{CE738105-FAAC-247D-73B4-7EDEDBA0D62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399212" y="2517611"/>
            <a:ext cx="406400" cy="406400"/>
          </a:xfrm>
          <a:prstGeom prst="rect">
            <a:avLst/>
          </a:prstGeom>
        </p:spPr>
      </p:pic>
      <p:pic>
        <p:nvPicPr>
          <p:cNvPr id="8" name="Rozin_Lari">
            <a:hlinkClick r:id="" action="ppaction://media"/>
            <a:extLst>
              <a:ext uri="{FF2B5EF4-FFF2-40B4-BE49-F238E27FC236}">
                <a16:creationId xmlns:a16="http://schemas.microsoft.com/office/drawing/2014/main" id="{41B122BA-AD9F-E42C-5147-4FF31874716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919688" y="2517611"/>
            <a:ext cx="406400" cy="406400"/>
          </a:xfrm>
          <a:prstGeom prst="rect">
            <a:avLst/>
          </a:prstGeom>
        </p:spPr>
      </p:pic>
      <p:pic>
        <p:nvPicPr>
          <p:cNvPr id="9" name="Rozin_Lompat">
            <a:hlinkClick r:id="" action="ppaction://media"/>
            <a:extLst>
              <a:ext uri="{FF2B5EF4-FFF2-40B4-BE49-F238E27FC236}">
                <a16:creationId xmlns:a16="http://schemas.microsoft.com/office/drawing/2014/main" id="{08AD3619-4FAC-B354-A974-1E3A251CF7F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935295" y="3260649"/>
            <a:ext cx="406400" cy="406400"/>
          </a:xfrm>
          <a:prstGeom prst="rect">
            <a:avLst/>
          </a:prstGeom>
        </p:spPr>
      </p:pic>
      <p:pic>
        <p:nvPicPr>
          <p:cNvPr id="10" name="Rozin_Menembak">
            <a:hlinkClick r:id="" action="ppaction://media"/>
            <a:extLst>
              <a:ext uri="{FF2B5EF4-FFF2-40B4-BE49-F238E27FC236}">
                <a16:creationId xmlns:a16="http://schemas.microsoft.com/office/drawing/2014/main" id="{B94F4DD7-321E-3079-17D1-1D52775D6F83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392623" y="3277983"/>
            <a:ext cx="406400" cy="406400"/>
          </a:xfrm>
          <a:prstGeom prst="rect">
            <a:avLst/>
          </a:prstGeom>
        </p:spPr>
      </p:pic>
      <p:pic>
        <p:nvPicPr>
          <p:cNvPr id="11" name="Carin_KenaObstekel">
            <a:hlinkClick r:id="" action="ppaction://media"/>
            <a:extLst>
              <a:ext uri="{FF2B5EF4-FFF2-40B4-BE49-F238E27FC236}">
                <a16:creationId xmlns:a16="http://schemas.microsoft.com/office/drawing/2014/main" id="{052FCEC4-D44E-4EE7-FA26-5A6C72CB8F5F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849661" y="2506430"/>
            <a:ext cx="406400" cy="406400"/>
          </a:xfrm>
          <a:prstGeom prst="rect">
            <a:avLst/>
          </a:prstGeom>
        </p:spPr>
      </p:pic>
      <p:pic>
        <p:nvPicPr>
          <p:cNvPr id="12" name="Carin_Lari">
            <a:hlinkClick r:id="" action="ppaction://media"/>
            <a:extLst>
              <a:ext uri="{FF2B5EF4-FFF2-40B4-BE49-F238E27FC236}">
                <a16:creationId xmlns:a16="http://schemas.microsoft.com/office/drawing/2014/main" id="{B681FD56-EE7B-2E2F-5B7A-4F17A5C37E0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327449" y="2524129"/>
            <a:ext cx="406400" cy="406400"/>
          </a:xfrm>
          <a:prstGeom prst="rect">
            <a:avLst/>
          </a:prstGeom>
        </p:spPr>
      </p:pic>
      <p:pic>
        <p:nvPicPr>
          <p:cNvPr id="13" name="Carin_Lompat">
            <a:hlinkClick r:id="" action="ppaction://media"/>
            <a:extLst>
              <a:ext uri="{FF2B5EF4-FFF2-40B4-BE49-F238E27FC236}">
                <a16:creationId xmlns:a16="http://schemas.microsoft.com/office/drawing/2014/main" id="{71078DC2-8BAF-664D-7273-EC395F34EA3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3839321" y="3219868"/>
            <a:ext cx="406400" cy="406400"/>
          </a:xfrm>
          <a:prstGeom prst="rect">
            <a:avLst/>
          </a:prstGeom>
        </p:spPr>
      </p:pic>
      <p:pic>
        <p:nvPicPr>
          <p:cNvPr id="14" name="Carin_Menembak">
            <a:hlinkClick r:id="" action="ppaction://media"/>
            <a:extLst>
              <a:ext uri="{FF2B5EF4-FFF2-40B4-BE49-F238E27FC236}">
                <a16:creationId xmlns:a16="http://schemas.microsoft.com/office/drawing/2014/main" id="{622AE771-C3C8-C9D1-B68D-9B04D88D33D0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368800" y="3226751"/>
            <a:ext cx="406400" cy="406400"/>
          </a:xfrm>
          <a:prstGeom prst="rect">
            <a:avLst/>
          </a:prstGeom>
        </p:spPr>
      </p:pic>
      <p:pic>
        <p:nvPicPr>
          <p:cNvPr id="15" name="Affan_KenaObstekel">
            <a:hlinkClick r:id="" action="ppaction://media"/>
            <a:extLst>
              <a:ext uri="{FF2B5EF4-FFF2-40B4-BE49-F238E27FC236}">
                <a16:creationId xmlns:a16="http://schemas.microsoft.com/office/drawing/2014/main" id="{9846891E-EF58-CC4F-05BD-1588FD1F847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170775" y="2555884"/>
            <a:ext cx="406400" cy="406400"/>
          </a:xfrm>
          <a:prstGeom prst="rect">
            <a:avLst/>
          </a:prstGeom>
        </p:spPr>
      </p:pic>
      <p:pic>
        <p:nvPicPr>
          <p:cNvPr id="16" name="Affan_Lari">
            <a:hlinkClick r:id="" action="ppaction://media"/>
            <a:extLst>
              <a:ext uri="{FF2B5EF4-FFF2-40B4-BE49-F238E27FC236}">
                <a16:creationId xmlns:a16="http://schemas.microsoft.com/office/drawing/2014/main" id="{786AEB61-215A-13AA-7FEF-8A7B37037323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692150" y="2567287"/>
            <a:ext cx="406400" cy="406400"/>
          </a:xfrm>
          <a:prstGeom prst="rect">
            <a:avLst/>
          </a:prstGeom>
        </p:spPr>
      </p:pic>
      <p:pic>
        <p:nvPicPr>
          <p:cNvPr id="17" name="Affan_Lompat">
            <a:hlinkClick r:id="" action="ppaction://media"/>
            <a:extLst>
              <a:ext uri="{FF2B5EF4-FFF2-40B4-BE49-F238E27FC236}">
                <a16:creationId xmlns:a16="http://schemas.microsoft.com/office/drawing/2014/main" id="{D94D4F40-0D64-5C5E-E43B-06F9A2D29EE2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170774" y="3222407"/>
            <a:ext cx="406400" cy="406400"/>
          </a:xfrm>
          <a:prstGeom prst="rect">
            <a:avLst/>
          </a:prstGeom>
        </p:spPr>
      </p:pic>
      <p:pic>
        <p:nvPicPr>
          <p:cNvPr id="18" name="Affan_Menembak">
            <a:hlinkClick r:id="" action="ppaction://media"/>
            <a:extLst>
              <a:ext uri="{FF2B5EF4-FFF2-40B4-BE49-F238E27FC236}">
                <a16:creationId xmlns:a16="http://schemas.microsoft.com/office/drawing/2014/main" id="{920B0B90-317D-9FD5-77D8-CE2892AC1550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5708511" y="3222407"/>
            <a:ext cx="406400" cy="406400"/>
          </a:xfrm>
          <a:prstGeom prst="rect">
            <a:avLst/>
          </a:prstGeom>
        </p:spPr>
      </p:pic>
      <p:pic>
        <p:nvPicPr>
          <p:cNvPr id="19" name="Ilham_KenaObstekel">
            <a:hlinkClick r:id="" action="ppaction://media"/>
            <a:extLst>
              <a:ext uri="{FF2B5EF4-FFF2-40B4-BE49-F238E27FC236}">
                <a16:creationId xmlns:a16="http://schemas.microsoft.com/office/drawing/2014/main" id="{21381BFF-BC7F-E0ED-D420-057C229EEFFC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488704" y="2532602"/>
            <a:ext cx="406400" cy="406400"/>
          </a:xfrm>
          <a:prstGeom prst="rect">
            <a:avLst/>
          </a:prstGeom>
        </p:spPr>
      </p:pic>
      <p:pic>
        <p:nvPicPr>
          <p:cNvPr id="20" name="Ilham_Lari">
            <a:hlinkClick r:id="" action="ppaction://media"/>
            <a:extLst>
              <a:ext uri="{FF2B5EF4-FFF2-40B4-BE49-F238E27FC236}">
                <a16:creationId xmlns:a16="http://schemas.microsoft.com/office/drawing/2014/main" id="{04F1C6DC-F096-48BE-9AD0-E0518D42C8F9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971040" y="2532123"/>
            <a:ext cx="406400" cy="406400"/>
          </a:xfrm>
          <a:prstGeom prst="rect">
            <a:avLst/>
          </a:prstGeom>
        </p:spPr>
      </p:pic>
      <p:pic>
        <p:nvPicPr>
          <p:cNvPr id="21" name="Ilham_Lompat">
            <a:hlinkClick r:id="" action="ppaction://media"/>
            <a:extLst>
              <a:ext uri="{FF2B5EF4-FFF2-40B4-BE49-F238E27FC236}">
                <a16:creationId xmlns:a16="http://schemas.microsoft.com/office/drawing/2014/main" id="{01F0B009-653A-69AE-9D18-6D3752FC43E2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482561" y="3128452"/>
            <a:ext cx="406400" cy="406400"/>
          </a:xfrm>
          <a:prstGeom prst="rect">
            <a:avLst/>
          </a:prstGeom>
        </p:spPr>
      </p:pic>
      <p:pic>
        <p:nvPicPr>
          <p:cNvPr id="22" name="Ilham_Menembak">
            <a:hlinkClick r:id="" action="ppaction://media"/>
            <a:extLst>
              <a:ext uri="{FF2B5EF4-FFF2-40B4-BE49-F238E27FC236}">
                <a16:creationId xmlns:a16="http://schemas.microsoft.com/office/drawing/2014/main" id="{1A7F4EFE-2C4B-93FD-133B-686E12365A33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972529" y="3155933"/>
            <a:ext cx="406400" cy="406400"/>
          </a:xfrm>
          <a:prstGeom prst="rect">
            <a:avLst/>
          </a:prstGeom>
        </p:spPr>
      </p:pic>
      <p:pic>
        <p:nvPicPr>
          <p:cNvPr id="23" name="Robi_KenaObstekel">
            <a:hlinkClick r:id="" action="ppaction://media"/>
            <a:extLst>
              <a:ext uri="{FF2B5EF4-FFF2-40B4-BE49-F238E27FC236}">
                <a16:creationId xmlns:a16="http://schemas.microsoft.com/office/drawing/2014/main" id="{E0A2BCF2-3A63-2FDF-5A9B-1CD8EFD619B3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7854390" y="2544264"/>
            <a:ext cx="406400" cy="406400"/>
          </a:xfrm>
          <a:prstGeom prst="rect">
            <a:avLst/>
          </a:prstGeom>
        </p:spPr>
      </p:pic>
      <p:pic>
        <p:nvPicPr>
          <p:cNvPr id="24" name="Robi_Lari">
            <a:hlinkClick r:id="" action="ppaction://media"/>
            <a:extLst>
              <a:ext uri="{FF2B5EF4-FFF2-40B4-BE49-F238E27FC236}">
                <a16:creationId xmlns:a16="http://schemas.microsoft.com/office/drawing/2014/main" id="{113DB237-A71C-DB49-645B-3F23E2C157B0}"/>
              </a:ext>
            </a:extLst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8423450" y="2532123"/>
            <a:ext cx="406400" cy="406400"/>
          </a:xfrm>
          <a:prstGeom prst="rect">
            <a:avLst/>
          </a:prstGeom>
        </p:spPr>
      </p:pic>
      <p:pic>
        <p:nvPicPr>
          <p:cNvPr id="25" name="Robi_Lompat">
            <a:hlinkClick r:id="" action="ppaction://media"/>
            <a:extLst>
              <a:ext uri="{FF2B5EF4-FFF2-40B4-BE49-F238E27FC236}">
                <a16:creationId xmlns:a16="http://schemas.microsoft.com/office/drawing/2014/main" id="{3D257280-0F7F-B35D-7026-F08690AB021B}"/>
              </a:ext>
            </a:extLst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7846485" y="3139492"/>
            <a:ext cx="406400" cy="406400"/>
          </a:xfrm>
          <a:prstGeom prst="rect">
            <a:avLst/>
          </a:prstGeom>
        </p:spPr>
      </p:pic>
      <p:pic>
        <p:nvPicPr>
          <p:cNvPr id="26" name="Robi_Menembak">
            <a:hlinkClick r:id="" action="ppaction://media"/>
            <a:extLst>
              <a:ext uri="{FF2B5EF4-FFF2-40B4-BE49-F238E27FC236}">
                <a16:creationId xmlns:a16="http://schemas.microsoft.com/office/drawing/2014/main" id="{2E005F4E-CBF7-B831-0344-2B89F166BE0D}"/>
              </a:ext>
            </a:extLst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8459780" y="31442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7275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32"/>
          <p:cNvGrpSpPr/>
          <p:nvPr/>
        </p:nvGrpSpPr>
        <p:grpSpPr>
          <a:xfrm>
            <a:off x="1578658" y="2746646"/>
            <a:ext cx="628995" cy="3834725"/>
            <a:chOff x="1743000" y="2737216"/>
            <a:chExt cx="628995" cy="3834725"/>
          </a:xfrm>
        </p:grpSpPr>
        <p:sp>
          <p:nvSpPr>
            <p:cNvPr id="1609" name="Google Shape;1609;p32"/>
            <p:cNvSpPr/>
            <p:nvPr/>
          </p:nvSpPr>
          <p:spPr>
            <a:xfrm rot="-211721">
              <a:off x="1814354" y="4226348"/>
              <a:ext cx="486288" cy="2332841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0" name="Google Shape;16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3000" y="2737216"/>
              <a:ext cx="486309" cy="171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1" name="Google Shape;1611;p32"/>
          <p:cNvGrpSpPr/>
          <p:nvPr/>
        </p:nvGrpSpPr>
        <p:grpSpPr>
          <a:xfrm>
            <a:off x="6918321" y="2302000"/>
            <a:ext cx="1513953" cy="5255831"/>
            <a:chOff x="6799502" y="2340100"/>
            <a:chExt cx="1513953" cy="5255831"/>
          </a:xfrm>
        </p:grpSpPr>
        <p:sp>
          <p:nvSpPr>
            <p:cNvPr id="1612" name="Google Shape;1612;p32"/>
            <p:cNvSpPr/>
            <p:nvPr/>
          </p:nvSpPr>
          <p:spPr>
            <a:xfrm rot="-174892">
              <a:off x="6875003" y="4560289"/>
              <a:ext cx="1362952" cy="3002931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3" name="Google Shape;161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503" y="2340100"/>
              <a:ext cx="1323177" cy="2490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7F5986-A6ED-69C2-9712-6FBD10ECC052}"/>
              </a:ext>
            </a:extLst>
          </p:cNvPr>
          <p:cNvSpPr/>
          <p:nvPr/>
        </p:nvSpPr>
        <p:spPr>
          <a:xfrm>
            <a:off x="1097714" y="2729017"/>
            <a:ext cx="7048759" cy="64556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07" name="Google Shape;1607;p32"/>
          <p:cNvSpPr txBox="1">
            <a:spLocks noGrp="1"/>
          </p:cNvSpPr>
          <p:nvPr>
            <p:ph type="title"/>
          </p:nvPr>
        </p:nvSpPr>
        <p:spPr>
          <a:xfrm>
            <a:off x="1662645" y="314173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1"/>
                </a:solidFill>
              </a:rPr>
              <a:t>erima kasih</a:t>
            </a:r>
            <a:endParaRPr dirty="0"/>
          </a:p>
        </p:txBody>
      </p:sp>
      <p:grpSp>
        <p:nvGrpSpPr>
          <p:cNvPr id="1614" name="Google Shape;1614;p32"/>
          <p:cNvGrpSpPr/>
          <p:nvPr/>
        </p:nvGrpSpPr>
        <p:grpSpPr>
          <a:xfrm flipH="1">
            <a:off x="4638940" y="3495324"/>
            <a:ext cx="698943" cy="1714258"/>
            <a:chOff x="2200877" y="5520826"/>
            <a:chExt cx="1477680" cy="3624225"/>
          </a:xfrm>
        </p:grpSpPr>
        <p:sp>
          <p:nvSpPr>
            <p:cNvPr id="1615" name="Google Shape;1615;p32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32"/>
          <p:cNvGrpSpPr/>
          <p:nvPr/>
        </p:nvGrpSpPr>
        <p:grpSpPr>
          <a:xfrm flipH="1">
            <a:off x="3199137" y="3605772"/>
            <a:ext cx="868170" cy="2084836"/>
            <a:chOff x="1060246" y="3554671"/>
            <a:chExt cx="761887" cy="1829606"/>
          </a:xfrm>
        </p:grpSpPr>
        <p:sp>
          <p:nvSpPr>
            <p:cNvPr id="1622" name="Google Shape;1622;p32"/>
            <p:cNvSpPr/>
            <p:nvPr/>
          </p:nvSpPr>
          <p:spPr>
            <a:xfrm>
              <a:off x="1119376" y="356290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32"/>
            <p:cNvGrpSpPr/>
            <p:nvPr/>
          </p:nvGrpSpPr>
          <p:grpSpPr>
            <a:xfrm>
              <a:off x="1060246" y="3554671"/>
              <a:ext cx="747770" cy="1829606"/>
              <a:chOff x="1060246" y="3554671"/>
              <a:chExt cx="747770" cy="1829606"/>
            </a:xfrm>
          </p:grpSpPr>
          <p:sp>
            <p:nvSpPr>
              <p:cNvPr id="1624" name="Google Shape;1624;p32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1060246" y="4366207"/>
                <a:ext cx="747770" cy="101807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6804" extrusionOk="0">
                    <a:moveTo>
                      <a:pt x="4293" y="339"/>
                    </a:moveTo>
                    <a:cubicBezTo>
                      <a:pt x="4293" y="339"/>
                      <a:pt x="0" y="13425"/>
                      <a:pt x="4827" y="15303"/>
                    </a:cubicBezTo>
                    <a:cubicBezTo>
                      <a:pt x="8702" y="16804"/>
                      <a:pt x="11703" y="4827"/>
                      <a:pt x="12342" y="0"/>
                    </a:cubicBezTo>
                    <a:close/>
                  </a:path>
                </a:pathLst>
              </a:custGeom>
              <a:solidFill>
                <a:srgbClr val="000000">
                  <a:alpha val="37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608F3C-51F6-0BDD-52DA-CC92F202F39D}"/>
              </a:ext>
            </a:extLst>
          </p:cNvPr>
          <p:cNvSpPr txBox="1"/>
          <p:nvPr/>
        </p:nvSpPr>
        <p:spPr>
          <a:xfrm>
            <a:off x="1383553" y="2873034"/>
            <a:ext cx="6787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https://github.com/MRozinAsySyaddad/Petualangan-Si-Pele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 </a:t>
            </a:r>
            <a:r>
              <a:rPr lang="en" dirty="0">
                <a:solidFill>
                  <a:schemeClr val="accent1"/>
                </a:solidFill>
              </a:rPr>
              <a:t>GAME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9901C-1D4B-2475-8C37-2DDDD5F8285F}"/>
              </a:ext>
            </a:extLst>
          </p:cNvPr>
          <p:cNvSpPr txBox="1"/>
          <p:nvPr/>
        </p:nvSpPr>
        <p:spPr>
          <a:xfrm>
            <a:off x="850605" y="1275906"/>
            <a:ext cx="767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PETUALANGAN SI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sebuah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genre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arcade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pertarungan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Bermula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seorang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remaja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Bernama Pele,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baru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saja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warnet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larut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malam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pulang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menuju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suatu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Kawasan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angker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Disitulah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dimulai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dimana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Pele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harus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akhir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yaitu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hantu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  <a:p>
            <a:pPr algn="ctr">
              <a:buNone/>
            </a:pPr>
            <a:endParaRPr lang="en-ID" sz="1600" b="1" dirty="0">
              <a:solidFill>
                <a:srgbClr val="FFFFFF"/>
              </a:solidFill>
              <a:latin typeface="Truculenta" panose="020B0604020202020204" charset="0"/>
              <a:ea typeface="Truculenta" panose="020B0604020202020204" charset="0"/>
              <a:cs typeface="Truculenta" panose="020B0604020202020204" charset="0"/>
            </a:endParaRPr>
          </a:p>
          <a:p>
            <a:pPr algn="ctr">
              <a:buNone/>
            </a:pP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:</a:t>
            </a:r>
          </a:p>
          <a:p>
            <a:pPr algn="ctr">
              <a:buNone/>
            </a:pP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bermainnya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yakni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pada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berlari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otomatis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menekan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b="1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tombol</a:t>
            </a:r>
            <a:r>
              <a:rPr lang="en-ID" sz="1600" b="1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space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untuk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melompat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rintangan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tersedia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Pada game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ini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3 level,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tersebut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berpindah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jarak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kelipatan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60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detik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setiap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kenaikkan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lebih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cepat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Ketika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melewati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3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maka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menghadapi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level boss,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melawan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cara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batu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kepada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bos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habis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memiliki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,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jangan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pemain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karena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juga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dapat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melemparkan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bola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api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Permainan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akan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tamat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jika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boss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sudah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kehabisan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darah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dan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pele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sampai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ke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rumahnya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dengan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selamat</a:t>
            </a:r>
            <a:r>
              <a:rPr lang="en-ID" sz="1600" dirty="0">
                <a:solidFill>
                  <a:srgbClr val="FFFFFF"/>
                </a:solidFill>
                <a:latin typeface="Truculenta" panose="020B0604020202020204" charset="0"/>
                <a:ea typeface="Truculenta" panose="020B0604020202020204" charset="0"/>
                <a:cs typeface="Truculenta" panose="020B060402020202020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"/>
          <p:cNvSpPr txBox="1">
            <a:spLocks noGrp="1"/>
          </p:cNvSpPr>
          <p:nvPr>
            <p:ph type="title"/>
          </p:nvPr>
        </p:nvSpPr>
        <p:spPr>
          <a:xfrm>
            <a:off x="667392" y="-95573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uml </a:t>
            </a:r>
            <a:r>
              <a:rPr lang="en" sz="2400" dirty="0">
                <a:solidFill>
                  <a:schemeClr val="accent1"/>
                </a:solidFill>
              </a:rPr>
              <a:t>class diagram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71E47-AF43-148A-7E6B-D2486316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38" y="410705"/>
            <a:ext cx="8441708" cy="44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9"/>
          <p:cNvSpPr txBox="1">
            <a:spLocks noGrp="1"/>
          </p:cNvSpPr>
          <p:nvPr>
            <p:ph type="title" idx="2"/>
          </p:nvPr>
        </p:nvSpPr>
        <p:spPr>
          <a:xfrm>
            <a:off x="1882402" y="1917475"/>
            <a:ext cx="5834134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Demo </a:t>
            </a:r>
            <a:r>
              <a:rPr lang="en-US" sz="4400" dirty="0">
                <a:solidFill>
                  <a:srgbClr val="FFC000"/>
                </a:solidFill>
              </a:rPr>
              <a:t>program </a:t>
            </a:r>
            <a:r>
              <a:rPr lang="en-US" sz="4400" dirty="0" err="1">
                <a:solidFill>
                  <a:srgbClr val="FFC000"/>
                </a:solidFill>
              </a:rPr>
              <a:t>akhir</a:t>
            </a:r>
            <a:endParaRPr sz="4400" dirty="0">
              <a:solidFill>
                <a:srgbClr val="FFC000"/>
              </a:solidFill>
            </a:endParaRPr>
          </a:p>
        </p:txBody>
      </p:sp>
      <p:grpSp>
        <p:nvGrpSpPr>
          <p:cNvPr id="1552" name="Google Shape;1552;p29"/>
          <p:cNvGrpSpPr/>
          <p:nvPr/>
        </p:nvGrpSpPr>
        <p:grpSpPr>
          <a:xfrm>
            <a:off x="-320397" y="1614750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7667721" y="3326281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346574" y="3260469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>
            <a:off x="5514349" y="904863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9"/>
          <p:cNvSpPr/>
          <p:nvPr/>
        </p:nvSpPr>
        <p:spPr>
          <a:xfrm>
            <a:off x="4223433" y="1216992"/>
            <a:ext cx="54496" cy="34751"/>
          </a:xfrm>
          <a:custGeom>
            <a:avLst/>
            <a:gdLst/>
            <a:ahLst/>
            <a:cxnLst/>
            <a:rect l="l" t="t" r="r" b="b"/>
            <a:pathLst>
              <a:path w="817" h="521" extrusionOk="0">
                <a:moveTo>
                  <a:pt x="406" y="1"/>
                </a:moveTo>
                <a:cubicBezTo>
                  <a:pt x="129" y="1"/>
                  <a:pt x="1" y="277"/>
                  <a:pt x="160" y="474"/>
                </a:cubicBezTo>
                <a:cubicBezTo>
                  <a:pt x="187" y="506"/>
                  <a:pt x="221" y="520"/>
                  <a:pt x="259" y="520"/>
                </a:cubicBezTo>
                <a:cubicBezTo>
                  <a:pt x="479" y="520"/>
                  <a:pt x="816" y="49"/>
                  <a:pt x="460" y="4"/>
                </a:cubicBezTo>
                <a:cubicBezTo>
                  <a:pt x="441" y="2"/>
                  <a:pt x="423" y="1"/>
                  <a:pt x="4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9"/>
          <p:cNvSpPr/>
          <p:nvPr/>
        </p:nvSpPr>
        <p:spPr>
          <a:xfrm>
            <a:off x="4757049" y="842300"/>
            <a:ext cx="38221" cy="39486"/>
          </a:xfrm>
          <a:custGeom>
            <a:avLst/>
            <a:gdLst/>
            <a:ahLst/>
            <a:cxnLst/>
            <a:rect l="l" t="t" r="r" b="b"/>
            <a:pathLst>
              <a:path w="573" h="592" extrusionOk="0">
                <a:moveTo>
                  <a:pt x="221" y="1"/>
                </a:moveTo>
                <a:cubicBezTo>
                  <a:pt x="5" y="1"/>
                  <a:pt x="1" y="592"/>
                  <a:pt x="215" y="592"/>
                </a:cubicBezTo>
                <a:cubicBezTo>
                  <a:pt x="247" y="592"/>
                  <a:pt x="283" y="579"/>
                  <a:pt x="325" y="549"/>
                </a:cubicBezTo>
                <a:cubicBezTo>
                  <a:pt x="573" y="367"/>
                  <a:pt x="494" y="40"/>
                  <a:pt x="233" y="1"/>
                </a:cubicBezTo>
                <a:cubicBezTo>
                  <a:pt x="229" y="1"/>
                  <a:pt x="225" y="1"/>
                  <a:pt x="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9"/>
          <p:cNvSpPr/>
          <p:nvPr/>
        </p:nvSpPr>
        <p:spPr>
          <a:xfrm rot="-2700000">
            <a:off x="5692108" y="1520138"/>
            <a:ext cx="57430" cy="33617"/>
          </a:xfrm>
          <a:custGeom>
            <a:avLst/>
            <a:gdLst/>
            <a:ahLst/>
            <a:cxnLst/>
            <a:rect l="l" t="t" r="r" b="b"/>
            <a:pathLst>
              <a:path w="861" h="504" extrusionOk="0">
                <a:moveTo>
                  <a:pt x="624" y="1"/>
                </a:moveTo>
                <a:cubicBezTo>
                  <a:pt x="381" y="1"/>
                  <a:pt x="0" y="272"/>
                  <a:pt x="296" y="439"/>
                </a:cubicBezTo>
                <a:cubicBezTo>
                  <a:pt x="369" y="484"/>
                  <a:pt x="442" y="504"/>
                  <a:pt x="508" y="504"/>
                </a:cubicBezTo>
                <a:cubicBezTo>
                  <a:pt x="714" y="504"/>
                  <a:pt x="860" y="317"/>
                  <a:pt x="791" y="100"/>
                </a:cubicBezTo>
                <a:cubicBezTo>
                  <a:pt x="769" y="29"/>
                  <a:pt x="704" y="1"/>
                  <a:pt x="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821265" y="277463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Game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89" name="Google Shape;1789;p36"/>
          <p:cNvSpPr txBox="1">
            <a:spLocks noGrp="1"/>
          </p:cNvSpPr>
          <p:nvPr>
            <p:ph type="subTitle" idx="3"/>
          </p:nvPr>
        </p:nvSpPr>
        <p:spPr>
          <a:xfrm>
            <a:off x="5224832" y="1610201"/>
            <a:ext cx="3029102" cy="7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Mulai</a:t>
            </a:r>
            <a:r>
              <a:rPr lang="en-US" dirty="0"/>
              <a:t>     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gameplay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dirty="0"/>
              <a:t>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C000"/>
                </a:solidFill>
              </a:rPr>
              <a:t>Pengaturan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volume music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dan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suara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</a:rPr>
              <a:t>Info </a:t>
            </a:r>
            <a:r>
              <a:rPr lang="en-US" dirty="0"/>
              <a:t>           =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790" name="Google Shape;1790;p36"/>
          <p:cNvSpPr txBox="1">
            <a:spLocks noGrp="1"/>
          </p:cNvSpPr>
          <p:nvPr>
            <p:ph type="subTitle" idx="4"/>
          </p:nvPr>
        </p:nvSpPr>
        <p:spPr>
          <a:xfrm>
            <a:off x="5483101" y="1108005"/>
            <a:ext cx="2602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 Game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967258" y="649444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478739" y="1119828"/>
            <a:ext cx="4403476" cy="6620474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3432B10B-7601-40F5-A4E2-AB42B4970A81}"/>
              </a:ext>
            </a:extLst>
          </p:cNvPr>
          <p:cNvGrpSpPr/>
          <p:nvPr/>
        </p:nvGrpSpPr>
        <p:grpSpPr>
          <a:xfrm>
            <a:off x="8369448" y="3053498"/>
            <a:ext cx="1001055" cy="3229682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2788ACF6-5FD8-4974-AADB-2D65B9EE4F3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AC7D05B3-0ED6-417A-84F9-3CC8A00D2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0D3923-963E-3C73-BDAA-24684677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5" y="1202078"/>
            <a:ext cx="4057271" cy="2413570"/>
          </a:xfrm>
          <a:prstGeom prst="rect">
            <a:avLst/>
          </a:prstGeom>
        </p:spPr>
      </p:pic>
      <p:sp>
        <p:nvSpPr>
          <p:cNvPr id="48" name="Google Shape;1790;p36">
            <a:extLst>
              <a:ext uri="{FF2B5EF4-FFF2-40B4-BE49-F238E27FC236}">
                <a16:creationId xmlns:a16="http://schemas.microsoft.com/office/drawing/2014/main" id="{8A7B2843-EDBE-A609-D0E2-E47E027990F8}"/>
              </a:ext>
            </a:extLst>
          </p:cNvPr>
          <p:cNvSpPr txBox="1">
            <a:spLocks/>
          </p:cNvSpPr>
          <p:nvPr/>
        </p:nvSpPr>
        <p:spPr>
          <a:xfrm>
            <a:off x="5496694" y="2903196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</p:txBody>
      </p:sp>
      <p:sp>
        <p:nvSpPr>
          <p:cNvPr id="49" name="Google Shape;1789;p36">
            <a:extLst>
              <a:ext uri="{FF2B5EF4-FFF2-40B4-BE49-F238E27FC236}">
                <a16:creationId xmlns:a16="http://schemas.microsoft.com/office/drawing/2014/main" id="{2BDFFA85-CC69-6F9C-623E-A1B02354C8BE}"/>
              </a:ext>
            </a:extLst>
          </p:cNvPr>
          <p:cNvSpPr txBox="1">
            <a:spLocks/>
          </p:cNvSpPr>
          <p:nvPr/>
        </p:nvSpPr>
        <p:spPr>
          <a:xfrm>
            <a:off x="5499264" y="3502755"/>
            <a:ext cx="3029102" cy="8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         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pilihan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572CB73-2BAB-BF3F-6714-5713C9A97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61161" y="3432771"/>
            <a:ext cx="235533" cy="2685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946A0D-094A-C529-51DD-0870469D9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243283" y="3708318"/>
            <a:ext cx="224129" cy="255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807298" y="577168"/>
            <a:ext cx="7454076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</a:t>
            </a:r>
            <a:br>
              <a:rPr lang="en-US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informasi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3" name="Google Shape;1583;p30"/>
          <p:cNvSpPr txBox="1">
            <a:spLocks noGrp="1"/>
          </p:cNvSpPr>
          <p:nvPr>
            <p:ph type="subTitle" idx="1"/>
          </p:nvPr>
        </p:nvSpPr>
        <p:spPr>
          <a:xfrm>
            <a:off x="564736" y="2380222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game </a:t>
            </a:r>
            <a:r>
              <a:rPr lang="en-US" dirty="0" err="1"/>
              <a:t>Petualangan</a:t>
            </a:r>
            <a:r>
              <a:rPr lang="en-US" dirty="0"/>
              <a:t> Si Pele </a:t>
            </a:r>
            <a:r>
              <a:rPr lang="en-US" dirty="0" err="1"/>
              <a:t>ini</a:t>
            </a:r>
            <a:endParaRPr dirty="0"/>
          </a:p>
        </p:txBody>
      </p:sp>
      <p:grpSp>
        <p:nvGrpSpPr>
          <p:cNvPr id="1585" name="Google Shape;1585;p30"/>
          <p:cNvGrpSpPr/>
          <p:nvPr/>
        </p:nvGrpSpPr>
        <p:grpSpPr>
          <a:xfrm>
            <a:off x="191448" y="3356524"/>
            <a:ext cx="807147" cy="2959523"/>
            <a:chOff x="5131725" y="2005050"/>
            <a:chExt cx="889248" cy="5133895"/>
          </a:xfrm>
        </p:grpSpPr>
        <p:sp>
          <p:nvSpPr>
            <p:cNvPr id="1586" name="Google Shape;1586;p30"/>
            <p:cNvSpPr/>
            <p:nvPr/>
          </p:nvSpPr>
          <p:spPr>
            <a:xfrm>
              <a:off x="5131725" y="4714500"/>
              <a:ext cx="889248" cy="2424445"/>
            </a:xfrm>
            <a:custGeom>
              <a:avLst/>
              <a:gdLst/>
              <a:ahLst/>
              <a:cxnLst/>
              <a:rect l="l" t="t" r="r" b="b"/>
              <a:pathLst>
                <a:path w="4554" h="12108" extrusionOk="0">
                  <a:moveTo>
                    <a:pt x="209" y="4488"/>
                  </a:moveTo>
                  <a:cubicBezTo>
                    <a:pt x="313" y="4553"/>
                    <a:pt x="392" y="4658"/>
                    <a:pt x="418" y="4775"/>
                  </a:cubicBezTo>
                  <a:cubicBezTo>
                    <a:pt x="431" y="4879"/>
                    <a:pt x="379" y="4997"/>
                    <a:pt x="261" y="4879"/>
                  </a:cubicBezTo>
                  <a:cubicBezTo>
                    <a:pt x="248" y="4853"/>
                    <a:pt x="157" y="4736"/>
                    <a:pt x="105" y="4749"/>
                  </a:cubicBezTo>
                  <a:cubicBezTo>
                    <a:pt x="39" y="4762"/>
                    <a:pt x="131" y="4879"/>
                    <a:pt x="144" y="4905"/>
                  </a:cubicBezTo>
                  <a:cubicBezTo>
                    <a:pt x="183" y="4971"/>
                    <a:pt x="248" y="5036"/>
                    <a:pt x="313" y="5062"/>
                  </a:cubicBezTo>
                  <a:cubicBezTo>
                    <a:pt x="444" y="5114"/>
                    <a:pt x="666" y="5075"/>
                    <a:pt x="744" y="5193"/>
                  </a:cubicBezTo>
                  <a:cubicBezTo>
                    <a:pt x="770" y="5245"/>
                    <a:pt x="783" y="5310"/>
                    <a:pt x="796" y="5362"/>
                  </a:cubicBezTo>
                  <a:cubicBezTo>
                    <a:pt x="835" y="5584"/>
                    <a:pt x="887" y="5793"/>
                    <a:pt x="940" y="6014"/>
                  </a:cubicBezTo>
                  <a:cubicBezTo>
                    <a:pt x="1057" y="6536"/>
                    <a:pt x="1135" y="7071"/>
                    <a:pt x="1253" y="7593"/>
                  </a:cubicBezTo>
                  <a:cubicBezTo>
                    <a:pt x="1318" y="7919"/>
                    <a:pt x="1422" y="8245"/>
                    <a:pt x="1579" y="8545"/>
                  </a:cubicBezTo>
                  <a:cubicBezTo>
                    <a:pt x="1435" y="8650"/>
                    <a:pt x="1305" y="8780"/>
                    <a:pt x="1214" y="8937"/>
                  </a:cubicBezTo>
                  <a:cubicBezTo>
                    <a:pt x="1148" y="9080"/>
                    <a:pt x="1109" y="9224"/>
                    <a:pt x="1109" y="9380"/>
                  </a:cubicBezTo>
                  <a:cubicBezTo>
                    <a:pt x="966" y="9354"/>
                    <a:pt x="835" y="9302"/>
                    <a:pt x="705" y="9250"/>
                  </a:cubicBezTo>
                  <a:cubicBezTo>
                    <a:pt x="783" y="9289"/>
                    <a:pt x="861" y="9328"/>
                    <a:pt x="940" y="9380"/>
                  </a:cubicBezTo>
                  <a:lnTo>
                    <a:pt x="901" y="9380"/>
                  </a:lnTo>
                  <a:cubicBezTo>
                    <a:pt x="887" y="9511"/>
                    <a:pt x="887" y="9641"/>
                    <a:pt x="901" y="9772"/>
                  </a:cubicBezTo>
                  <a:cubicBezTo>
                    <a:pt x="783" y="9759"/>
                    <a:pt x="666" y="9733"/>
                    <a:pt x="574" y="9680"/>
                  </a:cubicBezTo>
                  <a:cubicBezTo>
                    <a:pt x="666" y="9746"/>
                    <a:pt x="783" y="9798"/>
                    <a:pt x="901" y="9811"/>
                  </a:cubicBezTo>
                  <a:lnTo>
                    <a:pt x="901" y="9863"/>
                  </a:lnTo>
                  <a:cubicBezTo>
                    <a:pt x="757" y="9954"/>
                    <a:pt x="522" y="10072"/>
                    <a:pt x="522" y="10228"/>
                  </a:cubicBezTo>
                  <a:cubicBezTo>
                    <a:pt x="548" y="10085"/>
                    <a:pt x="770" y="9994"/>
                    <a:pt x="901" y="9928"/>
                  </a:cubicBezTo>
                  <a:cubicBezTo>
                    <a:pt x="914" y="10007"/>
                    <a:pt x="953" y="10085"/>
                    <a:pt x="992" y="10163"/>
                  </a:cubicBezTo>
                  <a:cubicBezTo>
                    <a:pt x="914" y="10176"/>
                    <a:pt x="835" y="10176"/>
                    <a:pt x="770" y="10163"/>
                  </a:cubicBezTo>
                  <a:cubicBezTo>
                    <a:pt x="848" y="10176"/>
                    <a:pt x="927" y="10189"/>
                    <a:pt x="1005" y="10176"/>
                  </a:cubicBezTo>
                  <a:cubicBezTo>
                    <a:pt x="1070" y="10241"/>
                    <a:pt x="1148" y="10281"/>
                    <a:pt x="1227" y="10307"/>
                  </a:cubicBezTo>
                  <a:cubicBezTo>
                    <a:pt x="1240" y="10320"/>
                    <a:pt x="1266" y="10346"/>
                    <a:pt x="1279" y="10359"/>
                  </a:cubicBezTo>
                  <a:cubicBezTo>
                    <a:pt x="1083" y="10489"/>
                    <a:pt x="848" y="10541"/>
                    <a:pt x="613" y="10528"/>
                  </a:cubicBezTo>
                  <a:cubicBezTo>
                    <a:pt x="861" y="10568"/>
                    <a:pt x="1109" y="10515"/>
                    <a:pt x="1318" y="10398"/>
                  </a:cubicBezTo>
                  <a:lnTo>
                    <a:pt x="1448" y="10515"/>
                  </a:lnTo>
                  <a:cubicBezTo>
                    <a:pt x="1331" y="10528"/>
                    <a:pt x="1148" y="10620"/>
                    <a:pt x="1044" y="10594"/>
                  </a:cubicBezTo>
                  <a:lnTo>
                    <a:pt x="1083" y="10607"/>
                  </a:lnTo>
                  <a:cubicBezTo>
                    <a:pt x="992" y="10646"/>
                    <a:pt x="940" y="10737"/>
                    <a:pt x="953" y="10842"/>
                  </a:cubicBezTo>
                  <a:cubicBezTo>
                    <a:pt x="861" y="10802"/>
                    <a:pt x="770" y="10750"/>
                    <a:pt x="692" y="10685"/>
                  </a:cubicBezTo>
                  <a:cubicBezTo>
                    <a:pt x="770" y="10776"/>
                    <a:pt x="861" y="10842"/>
                    <a:pt x="966" y="10894"/>
                  </a:cubicBezTo>
                  <a:cubicBezTo>
                    <a:pt x="992" y="10946"/>
                    <a:pt x="1044" y="10985"/>
                    <a:pt x="1044" y="11037"/>
                  </a:cubicBezTo>
                  <a:cubicBezTo>
                    <a:pt x="1057" y="11089"/>
                    <a:pt x="1083" y="11142"/>
                    <a:pt x="1122" y="11194"/>
                  </a:cubicBezTo>
                  <a:cubicBezTo>
                    <a:pt x="914" y="11207"/>
                    <a:pt x="731" y="11116"/>
                    <a:pt x="613" y="10959"/>
                  </a:cubicBezTo>
                  <a:cubicBezTo>
                    <a:pt x="718" y="11168"/>
                    <a:pt x="940" y="11285"/>
                    <a:pt x="1188" y="11259"/>
                  </a:cubicBezTo>
                  <a:cubicBezTo>
                    <a:pt x="1188" y="11272"/>
                    <a:pt x="1161" y="11363"/>
                    <a:pt x="1161" y="11390"/>
                  </a:cubicBezTo>
                  <a:cubicBezTo>
                    <a:pt x="1174" y="11416"/>
                    <a:pt x="1174" y="11455"/>
                    <a:pt x="1188" y="11481"/>
                  </a:cubicBezTo>
                  <a:cubicBezTo>
                    <a:pt x="1161" y="11520"/>
                    <a:pt x="1148" y="11572"/>
                    <a:pt x="1148" y="11624"/>
                  </a:cubicBezTo>
                  <a:cubicBezTo>
                    <a:pt x="1148" y="11572"/>
                    <a:pt x="1174" y="11533"/>
                    <a:pt x="1201" y="11507"/>
                  </a:cubicBezTo>
                  <a:cubicBezTo>
                    <a:pt x="1279" y="11624"/>
                    <a:pt x="1396" y="11716"/>
                    <a:pt x="1527" y="11742"/>
                  </a:cubicBezTo>
                  <a:cubicBezTo>
                    <a:pt x="1605" y="11768"/>
                    <a:pt x="1683" y="11781"/>
                    <a:pt x="1749" y="11781"/>
                  </a:cubicBezTo>
                  <a:cubicBezTo>
                    <a:pt x="1827" y="11794"/>
                    <a:pt x="1905" y="11820"/>
                    <a:pt x="1983" y="11833"/>
                  </a:cubicBezTo>
                  <a:cubicBezTo>
                    <a:pt x="1970" y="11951"/>
                    <a:pt x="1905" y="12042"/>
                    <a:pt x="1801" y="12107"/>
                  </a:cubicBezTo>
                  <a:cubicBezTo>
                    <a:pt x="1918" y="12055"/>
                    <a:pt x="2009" y="11964"/>
                    <a:pt x="2049" y="11846"/>
                  </a:cubicBezTo>
                  <a:cubicBezTo>
                    <a:pt x="2166" y="11846"/>
                    <a:pt x="2270" y="11924"/>
                    <a:pt x="2388" y="11951"/>
                  </a:cubicBezTo>
                  <a:cubicBezTo>
                    <a:pt x="2518" y="11964"/>
                    <a:pt x="2701" y="11898"/>
                    <a:pt x="2792" y="11964"/>
                  </a:cubicBezTo>
                  <a:lnTo>
                    <a:pt x="2766" y="11924"/>
                  </a:lnTo>
                  <a:cubicBezTo>
                    <a:pt x="2871" y="11911"/>
                    <a:pt x="2975" y="11872"/>
                    <a:pt x="3092" y="11846"/>
                  </a:cubicBezTo>
                  <a:cubicBezTo>
                    <a:pt x="3053" y="11898"/>
                    <a:pt x="3040" y="11977"/>
                    <a:pt x="3079" y="12042"/>
                  </a:cubicBezTo>
                  <a:cubicBezTo>
                    <a:pt x="3040" y="11937"/>
                    <a:pt x="3118" y="11833"/>
                    <a:pt x="3197" y="11768"/>
                  </a:cubicBezTo>
                  <a:cubicBezTo>
                    <a:pt x="3210" y="11820"/>
                    <a:pt x="3210" y="11872"/>
                    <a:pt x="3197" y="11924"/>
                  </a:cubicBezTo>
                  <a:cubicBezTo>
                    <a:pt x="3236" y="11807"/>
                    <a:pt x="3197" y="11768"/>
                    <a:pt x="3314" y="11677"/>
                  </a:cubicBezTo>
                  <a:cubicBezTo>
                    <a:pt x="3379" y="11703"/>
                    <a:pt x="3431" y="11716"/>
                    <a:pt x="3497" y="11729"/>
                  </a:cubicBezTo>
                  <a:cubicBezTo>
                    <a:pt x="3536" y="11768"/>
                    <a:pt x="3588" y="11807"/>
                    <a:pt x="3640" y="11820"/>
                  </a:cubicBezTo>
                  <a:cubicBezTo>
                    <a:pt x="3771" y="11846"/>
                    <a:pt x="3914" y="11846"/>
                    <a:pt x="4045" y="11820"/>
                  </a:cubicBezTo>
                  <a:cubicBezTo>
                    <a:pt x="3888" y="11820"/>
                    <a:pt x="3523" y="11820"/>
                    <a:pt x="3536" y="11637"/>
                  </a:cubicBezTo>
                  <a:cubicBezTo>
                    <a:pt x="3588" y="11637"/>
                    <a:pt x="3627" y="11611"/>
                    <a:pt x="3666" y="11572"/>
                  </a:cubicBezTo>
                  <a:cubicBezTo>
                    <a:pt x="3797" y="11598"/>
                    <a:pt x="3927" y="11598"/>
                    <a:pt x="4045" y="11559"/>
                  </a:cubicBezTo>
                  <a:cubicBezTo>
                    <a:pt x="3927" y="11572"/>
                    <a:pt x="3823" y="11559"/>
                    <a:pt x="3719" y="11520"/>
                  </a:cubicBezTo>
                  <a:cubicBezTo>
                    <a:pt x="3810" y="11416"/>
                    <a:pt x="3966" y="11220"/>
                    <a:pt x="4175" y="11324"/>
                  </a:cubicBezTo>
                  <a:cubicBezTo>
                    <a:pt x="4084" y="11285"/>
                    <a:pt x="3966" y="11272"/>
                    <a:pt x="3875" y="11311"/>
                  </a:cubicBezTo>
                  <a:cubicBezTo>
                    <a:pt x="3914" y="11259"/>
                    <a:pt x="3927" y="11220"/>
                    <a:pt x="4006" y="11194"/>
                  </a:cubicBezTo>
                  <a:cubicBezTo>
                    <a:pt x="4097" y="11155"/>
                    <a:pt x="4175" y="11116"/>
                    <a:pt x="4253" y="11063"/>
                  </a:cubicBezTo>
                  <a:cubicBezTo>
                    <a:pt x="4162" y="11116"/>
                    <a:pt x="4071" y="11155"/>
                    <a:pt x="3966" y="11168"/>
                  </a:cubicBezTo>
                  <a:cubicBezTo>
                    <a:pt x="4019" y="11089"/>
                    <a:pt x="4071" y="10998"/>
                    <a:pt x="4110" y="10907"/>
                  </a:cubicBezTo>
                  <a:cubicBezTo>
                    <a:pt x="4227" y="10907"/>
                    <a:pt x="4345" y="10881"/>
                    <a:pt x="4436" y="10829"/>
                  </a:cubicBezTo>
                  <a:cubicBezTo>
                    <a:pt x="4345" y="10868"/>
                    <a:pt x="4240" y="10894"/>
                    <a:pt x="4123" y="10881"/>
                  </a:cubicBezTo>
                  <a:cubicBezTo>
                    <a:pt x="4162" y="10815"/>
                    <a:pt x="4201" y="10737"/>
                    <a:pt x="4227" y="10659"/>
                  </a:cubicBezTo>
                  <a:cubicBezTo>
                    <a:pt x="4436" y="10737"/>
                    <a:pt x="4514" y="10881"/>
                    <a:pt x="4436" y="11063"/>
                  </a:cubicBezTo>
                  <a:cubicBezTo>
                    <a:pt x="4553" y="10868"/>
                    <a:pt x="4462" y="10698"/>
                    <a:pt x="4240" y="10607"/>
                  </a:cubicBezTo>
                  <a:cubicBezTo>
                    <a:pt x="4253" y="10541"/>
                    <a:pt x="4188" y="10489"/>
                    <a:pt x="4136" y="10463"/>
                  </a:cubicBezTo>
                  <a:cubicBezTo>
                    <a:pt x="4253" y="10450"/>
                    <a:pt x="4384" y="10463"/>
                    <a:pt x="4501" y="10476"/>
                  </a:cubicBezTo>
                  <a:cubicBezTo>
                    <a:pt x="4410" y="10463"/>
                    <a:pt x="4319" y="10437"/>
                    <a:pt x="4227" y="10437"/>
                  </a:cubicBezTo>
                  <a:cubicBezTo>
                    <a:pt x="4175" y="10437"/>
                    <a:pt x="4123" y="10437"/>
                    <a:pt x="4071" y="10424"/>
                  </a:cubicBezTo>
                  <a:cubicBezTo>
                    <a:pt x="4136" y="10307"/>
                    <a:pt x="4123" y="10163"/>
                    <a:pt x="4045" y="10072"/>
                  </a:cubicBezTo>
                  <a:cubicBezTo>
                    <a:pt x="4097" y="10163"/>
                    <a:pt x="4097" y="10294"/>
                    <a:pt x="4032" y="10398"/>
                  </a:cubicBezTo>
                  <a:lnTo>
                    <a:pt x="3953" y="10359"/>
                  </a:lnTo>
                  <a:lnTo>
                    <a:pt x="3953" y="10359"/>
                  </a:lnTo>
                  <a:cubicBezTo>
                    <a:pt x="3888" y="10320"/>
                    <a:pt x="3823" y="10294"/>
                    <a:pt x="3771" y="10268"/>
                  </a:cubicBezTo>
                  <a:cubicBezTo>
                    <a:pt x="3875" y="10189"/>
                    <a:pt x="3927" y="10059"/>
                    <a:pt x="3927" y="9928"/>
                  </a:cubicBezTo>
                  <a:cubicBezTo>
                    <a:pt x="4071" y="9915"/>
                    <a:pt x="4214" y="9967"/>
                    <a:pt x="4319" y="10072"/>
                  </a:cubicBezTo>
                  <a:cubicBezTo>
                    <a:pt x="4266" y="9981"/>
                    <a:pt x="4136" y="9928"/>
                    <a:pt x="4032" y="9876"/>
                  </a:cubicBezTo>
                  <a:cubicBezTo>
                    <a:pt x="4071" y="9850"/>
                    <a:pt x="4110" y="9811"/>
                    <a:pt x="4149" y="9772"/>
                  </a:cubicBezTo>
                  <a:cubicBezTo>
                    <a:pt x="4110" y="9811"/>
                    <a:pt x="4058" y="9850"/>
                    <a:pt x="4006" y="9876"/>
                  </a:cubicBezTo>
                  <a:lnTo>
                    <a:pt x="3914" y="9837"/>
                  </a:lnTo>
                  <a:lnTo>
                    <a:pt x="3914" y="9641"/>
                  </a:lnTo>
                  <a:cubicBezTo>
                    <a:pt x="4045" y="9641"/>
                    <a:pt x="4266" y="9615"/>
                    <a:pt x="4319" y="9498"/>
                  </a:cubicBezTo>
                  <a:cubicBezTo>
                    <a:pt x="4240" y="9602"/>
                    <a:pt x="4032" y="9589"/>
                    <a:pt x="3914" y="9576"/>
                  </a:cubicBezTo>
                  <a:cubicBezTo>
                    <a:pt x="3914" y="9524"/>
                    <a:pt x="3901" y="9472"/>
                    <a:pt x="3888" y="9420"/>
                  </a:cubicBezTo>
                  <a:cubicBezTo>
                    <a:pt x="3953" y="9406"/>
                    <a:pt x="4032" y="9406"/>
                    <a:pt x="4097" y="9420"/>
                  </a:cubicBezTo>
                  <a:cubicBezTo>
                    <a:pt x="4032" y="9393"/>
                    <a:pt x="3953" y="9393"/>
                    <a:pt x="3888" y="9393"/>
                  </a:cubicBezTo>
                  <a:cubicBezTo>
                    <a:pt x="3875" y="9354"/>
                    <a:pt x="3823" y="9263"/>
                    <a:pt x="3836" y="9224"/>
                  </a:cubicBezTo>
                  <a:cubicBezTo>
                    <a:pt x="3914" y="9172"/>
                    <a:pt x="3940" y="9067"/>
                    <a:pt x="3888" y="9002"/>
                  </a:cubicBezTo>
                  <a:cubicBezTo>
                    <a:pt x="3823" y="8911"/>
                    <a:pt x="3692" y="8963"/>
                    <a:pt x="3601" y="8911"/>
                  </a:cubicBezTo>
                  <a:cubicBezTo>
                    <a:pt x="3953" y="8637"/>
                    <a:pt x="4019" y="8298"/>
                    <a:pt x="4097" y="7932"/>
                  </a:cubicBezTo>
                  <a:cubicBezTo>
                    <a:pt x="4266" y="7110"/>
                    <a:pt x="4306" y="6262"/>
                    <a:pt x="4201" y="5414"/>
                  </a:cubicBezTo>
                  <a:lnTo>
                    <a:pt x="4201" y="5414"/>
                  </a:lnTo>
                  <a:cubicBezTo>
                    <a:pt x="4175" y="4958"/>
                    <a:pt x="4071" y="4514"/>
                    <a:pt x="3914" y="4084"/>
                  </a:cubicBezTo>
                  <a:lnTo>
                    <a:pt x="3862" y="4110"/>
                  </a:lnTo>
                  <a:lnTo>
                    <a:pt x="3862" y="4110"/>
                  </a:lnTo>
                  <a:lnTo>
                    <a:pt x="3875" y="4110"/>
                  </a:lnTo>
                  <a:cubicBezTo>
                    <a:pt x="3849" y="4005"/>
                    <a:pt x="3823" y="3901"/>
                    <a:pt x="3797" y="3810"/>
                  </a:cubicBezTo>
                  <a:lnTo>
                    <a:pt x="3797" y="3810"/>
                  </a:lnTo>
                  <a:cubicBezTo>
                    <a:pt x="3705" y="3549"/>
                    <a:pt x="3640" y="3288"/>
                    <a:pt x="3588" y="3027"/>
                  </a:cubicBezTo>
                  <a:cubicBezTo>
                    <a:pt x="3588" y="2935"/>
                    <a:pt x="3614" y="2831"/>
                    <a:pt x="3653" y="2753"/>
                  </a:cubicBezTo>
                  <a:cubicBezTo>
                    <a:pt x="3705" y="2609"/>
                    <a:pt x="3732" y="2466"/>
                    <a:pt x="3745" y="2309"/>
                  </a:cubicBezTo>
                  <a:cubicBezTo>
                    <a:pt x="3823" y="1735"/>
                    <a:pt x="3653" y="1187"/>
                    <a:pt x="3588" y="613"/>
                  </a:cubicBezTo>
                  <a:lnTo>
                    <a:pt x="3588" y="613"/>
                  </a:lnTo>
                  <a:cubicBezTo>
                    <a:pt x="3575" y="444"/>
                    <a:pt x="3601" y="300"/>
                    <a:pt x="3588" y="144"/>
                  </a:cubicBezTo>
                  <a:cubicBezTo>
                    <a:pt x="3588" y="78"/>
                    <a:pt x="3549" y="26"/>
                    <a:pt x="3458" y="26"/>
                  </a:cubicBezTo>
                  <a:cubicBezTo>
                    <a:pt x="3301" y="26"/>
                    <a:pt x="3144" y="26"/>
                    <a:pt x="2988" y="39"/>
                  </a:cubicBezTo>
                  <a:cubicBezTo>
                    <a:pt x="2897" y="39"/>
                    <a:pt x="2871" y="196"/>
                    <a:pt x="2923" y="209"/>
                  </a:cubicBezTo>
                  <a:cubicBezTo>
                    <a:pt x="3066" y="274"/>
                    <a:pt x="3197" y="378"/>
                    <a:pt x="3288" y="509"/>
                  </a:cubicBezTo>
                  <a:cubicBezTo>
                    <a:pt x="3340" y="639"/>
                    <a:pt x="3366" y="796"/>
                    <a:pt x="3366" y="939"/>
                  </a:cubicBezTo>
                  <a:cubicBezTo>
                    <a:pt x="3418" y="1474"/>
                    <a:pt x="3392" y="2022"/>
                    <a:pt x="3301" y="2557"/>
                  </a:cubicBezTo>
                  <a:cubicBezTo>
                    <a:pt x="3288" y="2635"/>
                    <a:pt x="3249" y="2701"/>
                    <a:pt x="3210" y="2766"/>
                  </a:cubicBezTo>
                  <a:cubicBezTo>
                    <a:pt x="3131" y="2883"/>
                    <a:pt x="3210" y="3053"/>
                    <a:pt x="3197" y="3170"/>
                  </a:cubicBezTo>
                  <a:cubicBezTo>
                    <a:pt x="3197" y="3262"/>
                    <a:pt x="3197" y="3666"/>
                    <a:pt x="3118" y="3692"/>
                  </a:cubicBezTo>
                  <a:cubicBezTo>
                    <a:pt x="3131" y="3836"/>
                    <a:pt x="3118" y="3992"/>
                    <a:pt x="3105" y="4136"/>
                  </a:cubicBezTo>
                  <a:cubicBezTo>
                    <a:pt x="3040" y="4149"/>
                    <a:pt x="3066" y="4018"/>
                    <a:pt x="3014" y="4005"/>
                  </a:cubicBezTo>
                  <a:cubicBezTo>
                    <a:pt x="2936" y="3979"/>
                    <a:pt x="2962" y="4149"/>
                    <a:pt x="2962" y="4175"/>
                  </a:cubicBezTo>
                  <a:lnTo>
                    <a:pt x="2949" y="4175"/>
                  </a:lnTo>
                  <a:cubicBezTo>
                    <a:pt x="2962" y="4175"/>
                    <a:pt x="2988" y="4240"/>
                    <a:pt x="2949" y="4227"/>
                  </a:cubicBezTo>
                  <a:cubicBezTo>
                    <a:pt x="2962" y="4227"/>
                    <a:pt x="2975" y="4240"/>
                    <a:pt x="2975" y="4253"/>
                  </a:cubicBezTo>
                  <a:cubicBezTo>
                    <a:pt x="2975" y="4266"/>
                    <a:pt x="2936" y="4227"/>
                    <a:pt x="2923" y="4253"/>
                  </a:cubicBezTo>
                  <a:lnTo>
                    <a:pt x="2910" y="4214"/>
                  </a:lnTo>
                  <a:cubicBezTo>
                    <a:pt x="2910" y="4266"/>
                    <a:pt x="2897" y="4253"/>
                    <a:pt x="2871" y="4292"/>
                  </a:cubicBezTo>
                  <a:cubicBezTo>
                    <a:pt x="2857" y="4266"/>
                    <a:pt x="2844" y="4227"/>
                    <a:pt x="2818" y="4214"/>
                  </a:cubicBezTo>
                  <a:cubicBezTo>
                    <a:pt x="2818" y="4227"/>
                    <a:pt x="2831" y="4253"/>
                    <a:pt x="2805" y="4253"/>
                  </a:cubicBezTo>
                  <a:cubicBezTo>
                    <a:pt x="2779" y="4240"/>
                    <a:pt x="2805" y="4227"/>
                    <a:pt x="2805" y="4227"/>
                  </a:cubicBezTo>
                  <a:cubicBezTo>
                    <a:pt x="2753" y="4227"/>
                    <a:pt x="2701" y="4201"/>
                    <a:pt x="2662" y="4227"/>
                  </a:cubicBezTo>
                  <a:cubicBezTo>
                    <a:pt x="2688" y="4240"/>
                    <a:pt x="2662" y="4266"/>
                    <a:pt x="2675" y="4292"/>
                  </a:cubicBezTo>
                  <a:lnTo>
                    <a:pt x="2623" y="4292"/>
                  </a:lnTo>
                  <a:cubicBezTo>
                    <a:pt x="2649" y="4305"/>
                    <a:pt x="2805" y="4371"/>
                    <a:pt x="2727" y="4423"/>
                  </a:cubicBezTo>
                  <a:cubicBezTo>
                    <a:pt x="2714" y="4410"/>
                    <a:pt x="2727" y="4397"/>
                    <a:pt x="2701" y="4384"/>
                  </a:cubicBezTo>
                  <a:cubicBezTo>
                    <a:pt x="2701" y="4397"/>
                    <a:pt x="2688" y="4397"/>
                    <a:pt x="2675" y="4397"/>
                  </a:cubicBezTo>
                  <a:cubicBezTo>
                    <a:pt x="2662" y="4397"/>
                    <a:pt x="2701" y="4423"/>
                    <a:pt x="2701" y="4436"/>
                  </a:cubicBezTo>
                  <a:lnTo>
                    <a:pt x="2701" y="4436"/>
                  </a:lnTo>
                  <a:cubicBezTo>
                    <a:pt x="2688" y="4436"/>
                    <a:pt x="2675" y="4410"/>
                    <a:pt x="2675" y="4410"/>
                  </a:cubicBezTo>
                  <a:cubicBezTo>
                    <a:pt x="2662" y="4397"/>
                    <a:pt x="2675" y="4423"/>
                    <a:pt x="2675" y="4436"/>
                  </a:cubicBezTo>
                  <a:cubicBezTo>
                    <a:pt x="2662" y="4436"/>
                    <a:pt x="2649" y="4397"/>
                    <a:pt x="2636" y="4384"/>
                  </a:cubicBezTo>
                  <a:cubicBezTo>
                    <a:pt x="2636" y="4410"/>
                    <a:pt x="2636" y="4462"/>
                    <a:pt x="2610" y="4423"/>
                  </a:cubicBezTo>
                  <a:lnTo>
                    <a:pt x="2623" y="4449"/>
                  </a:lnTo>
                  <a:cubicBezTo>
                    <a:pt x="2597" y="4462"/>
                    <a:pt x="2570" y="4266"/>
                    <a:pt x="2570" y="4214"/>
                  </a:cubicBezTo>
                  <a:cubicBezTo>
                    <a:pt x="2531" y="4031"/>
                    <a:pt x="2492" y="3836"/>
                    <a:pt x="2453" y="3640"/>
                  </a:cubicBezTo>
                  <a:cubicBezTo>
                    <a:pt x="2427" y="3496"/>
                    <a:pt x="2414" y="3353"/>
                    <a:pt x="2401" y="3223"/>
                  </a:cubicBezTo>
                  <a:cubicBezTo>
                    <a:pt x="2401" y="3118"/>
                    <a:pt x="2466" y="3040"/>
                    <a:pt x="2414" y="2949"/>
                  </a:cubicBezTo>
                  <a:cubicBezTo>
                    <a:pt x="2375" y="2844"/>
                    <a:pt x="2257" y="2753"/>
                    <a:pt x="2179" y="2648"/>
                  </a:cubicBezTo>
                  <a:cubicBezTo>
                    <a:pt x="2101" y="2505"/>
                    <a:pt x="2022" y="2361"/>
                    <a:pt x="1944" y="2218"/>
                  </a:cubicBezTo>
                  <a:cubicBezTo>
                    <a:pt x="1749" y="1918"/>
                    <a:pt x="1566" y="1605"/>
                    <a:pt x="1396" y="1279"/>
                  </a:cubicBezTo>
                  <a:cubicBezTo>
                    <a:pt x="1279" y="1057"/>
                    <a:pt x="1240" y="796"/>
                    <a:pt x="1279" y="535"/>
                  </a:cubicBezTo>
                  <a:cubicBezTo>
                    <a:pt x="1305" y="391"/>
                    <a:pt x="1409" y="274"/>
                    <a:pt x="1553" y="235"/>
                  </a:cubicBezTo>
                  <a:cubicBezTo>
                    <a:pt x="1618" y="222"/>
                    <a:pt x="1475" y="39"/>
                    <a:pt x="1331" y="39"/>
                  </a:cubicBezTo>
                  <a:cubicBezTo>
                    <a:pt x="1214" y="39"/>
                    <a:pt x="835" y="0"/>
                    <a:pt x="835" y="144"/>
                  </a:cubicBezTo>
                  <a:cubicBezTo>
                    <a:pt x="835" y="287"/>
                    <a:pt x="940" y="431"/>
                    <a:pt x="953" y="574"/>
                  </a:cubicBezTo>
                  <a:cubicBezTo>
                    <a:pt x="1005" y="1031"/>
                    <a:pt x="1122" y="1474"/>
                    <a:pt x="1279" y="1892"/>
                  </a:cubicBezTo>
                  <a:cubicBezTo>
                    <a:pt x="1370" y="2153"/>
                    <a:pt x="1514" y="2401"/>
                    <a:pt x="1683" y="2622"/>
                  </a:cubicBezTo>
                  <a:cubicBezTo>
                    <a:pt x="1801" y="2740"/>
                    <a:pt x="1879" y="2896"/>
                    <a:pt x="1918" y="3066"/>
                  </a:cubicBezTo>
                  <a:cubicBezTo>
                    <a:pt x="1931" y="3470"/>
                    <a:pt x="1905" y="3875"/>
                    <a:pt x="1879" y="4266"/>
                  </a:cubicBezTo>
                  <a:cubicBezTo>
                    <a:pt x="1840" y="4736"/>
                    <a:pt x="1892" y="5206"/>
                    <a:pt x="1996" y="5649"/>
                  </a:cubicBezTo>
                  <a:lnTo>
                    <a:pt x="1996" y="5649"/>
                  </a:lnTo>
                  <a:cubicBezTo>
                    <a:pt x="2009" y="5727"/>
                    <a:pt x="2036" y="5793"/>
                    <a:pt x="2062" y="5858"/>
                  </a:cubicBezTo>
                  <a:lnTo>
                    <a:pt x="2062" y="5858"/>
                  </a:lnTo>
                  <a:cubicBezTo>
                    <a:pt x="2218" y="6171"/>
                    <a:pt x="2583" y="6406"/>
                    <a:pt x="2675" y="6732"/>
                  </a:cubicBezTo>
                  <a:cubicBezTo>
                    <a:pt x="2740" y="6993"/>
                    <a:pt x="2544" y="7319"/>
                    <a:pt x="2401" y="7554"/>
                  </a:cubicBezTo>
                  <a:lnTo>
                    <a:pt x="2401" y="7554"/>
                  </a:lnTo>
                  <a:cubicBezTo>
                    <a:pt x="2323" y="7671"/>
                    <a:pt x="2166" y="7671"/>
                    <a:pt x="2114" y="7815"/>
                  </a:cubicBezTo>
                  <a:cubicBezTo>
                    <a:pt x="2088" y="7893"/>
                    <a:pt x="2088" y="7971"/>
                    <a:pt x="2088" y="8037"/>
                  </a:cubicBezTo>
                  <a:cubicBezTo>
                    <a:pt x="1970" y="8037"/>
                    <a:pt x="1866" y="8102"/>
                    <a:pt x="1814" y="8206"/>
                  </a:cubicBezTo>
                  <a:cubicBezTo>
                    <a:pt x="1422" y="7345"/>
                    <a:pt x="1266" y="6445"/>
                    <a:pt x="1044" y="5558"/>
                  </a:cubicBezTo>
                  <a:cubicBezTo>
                    <a:pt x="1005" y="5414"/>
                    <a:pt x="966" y="5271"/>
                    <a:pt x="940" y="5127"/>
                  </a:cubicBezTo>
                  <a:cubicBezTo>
                    <a:pt x="927" y="4945"/>
                    <a:pt x="927" y="4762"/>
                    <a:pt x="940" y="4579"/>
                  </a:cubicBezTo>
                  <a:cubicBezTo>
                    <a:pt x="927" y="4462"/>
                    <a:pt x="848" y="4358"/>
                    <a:pt x="744" y="4318"/>
                  </a:cubicBezTo>
                  <a:cubicBezTo>
                    <a:pt x="653" y="4266"/>
                    <a:pt x="640" y="4279"/>
                    <a:pt x="705" y="4344"/>
                  </a:cubicBezTo>
                  <a:cubicBezTo>
                    <a:pt x="809" y="4462"/>
                    <a:pt x="861" y="4527"/>
                    <a:pt x="783" y="4671"/>
                  </a:cubicBezTo>
                  <a:cubicBezTo>
                    <a:pt x="757" y="4475"/>
                    <a:pt x="600" y="4305"/>
                    <a:pt x="405" y="4253"/>
                  </a:cubicBezTo>
                  <a:cubicBezTo>
                    <a:pt x="340" y="4227"/>
                    <a:pt x="405" y="4305"/>
                    <a:pt x="431" y="4305"/>
                  </a:cubicBezTo>
                  <a:cubicBezTo>
                    <a:pt x="444" y="4318"/>
                    <a:pt x="653" y="4501"/>
                    <a:pt x="574" y="4540"/>
                  </a:cubicBezTo>
                  <a:cubicBezTo>
                    <a:pt x="457" y="4410"/>
                    <a:pt x="300" y="4318"/>
                    <a:pt x="118" y="4279"/>
                  </a:cubicBezTo>
                  <a:cubicBezTo>
                    <a:pt x="92" y="4279"/>
                    <a:pt x="66" y="4279"/>
                    <a:pt x="92" y="4305"/>
                  </a:cubicBezTo>
                  <a:cubicBezTo>
                    <a:pt x="196" y="4384"/>
                    <a:pt x="300" y="4449"/>
                    <a:pt x="392" y="4540"/>
                  </a:cubicBezTo>
                  <a:cubicBezTo>
                    <a:pt x="313" y="4488"/>
                    <a:pt x="235" y="4449"/>
                    <a:pt x="144" y="4436"/>
                  </a:cubicBezTo>
                  <a:cubicBezTo>
                    <a:pt x="0" y="4397"/>
                    <a:pt x="157" y="4488"/>
                    <a:pt x="196" y="4514"/>
                  </a:cubicBezTo>
                  <a:close/>
                  <a:moveTo>
                    <a:pt x="3940" y="9902"/>
                  </a:moveTo>
                  <a:lnTo>
                    <a:pt x="3927" y="9902"/>
                  </a:lnTo>
                  <a:lnTo>
                    <a:pt x="3927" y="9902"/>
                  </a:lnTo>
                  <a:lnTo>
                    <a:pt x="3940" y="9902"/>
                  </a:lnTo>
                  <a:cubicBezTo>
                    <a:pt x="3940" y="9902"/>
                    <a:pt x="3927" y="9902"/>
                    <a:pt x="3940" y="9902"/>
                  </a:cubicBezTo>
                  <a:close/>
                  <a:moveTo>
                    <a:pt x="2610" y="4449"/>
                  </a:moveTo>
                  <a:close/>
                  <a:moveTo>
                    <a:pt x="3210" y="11677"/>
                  </a:moveTo>
                  <a:lnTo>
                    <a:pt x="3210" y="11677"/>
                  </a:lnTo>
                  <a:lnTo>
                    <a:pt x="3210" y="11677"/>
                  </a:lnTo>
                  <a:close/>
                  <a:moveTo>
                    <a:pt x="3458" y="11650"/>
                  </a:moveTo>
                  <a:cubicBezTo>
                    <a:pt x="3471" y="11663"/>
                    <a:pt x="3471" y="11690"/>
                    <a:pt x="3484" y="11716"/>
                  </a:cubicBezTo>
                  <a:cubicBezTo>
                    <a:pt x="3431" y="11690"/>
                    <a:pt x="3392" y="11677"/>
                    <a:pt x="3340" y="11650"/>
                  </a:cubicBezTo>
                  <a:cubicBezTo>
                    <a:pt x="3379" y="11650"/>
                    <a:pt x="3418" y="11650"/>
                    <a:pt x="3458" y="11650"/>
                  </a:cubicBezTo>
                  <a:cubicBezTo>
                    <a:pt x="3471" y="11663"/>
                    <a:pt x="3418" y="11650"/>
                    <a:pt x="3471" y="11650"/>
                  </a:cubicBezTo>
                  <a:close/>
                  <a:moveTo>
                    <a:pt x="2975" y="11585"/>
                  </a:moveTo>
                  <a:cubicBezTo>
                    <a:pt x="3014" y="11598"/>
                    <a:pt x="3092" y="11598"/>
                    <a:pt x="3118" y="11624"/>
                  </a:cubicBezTo>
                  <a:cubicBezTo>
                    <a:pt x="3053" y="11637"/>
                    <a:pt x="2975" y="11637"/>
                    <a:pt x="2910" y="11624"/>
                  </a:cubicBezTo>
                  <a:lnTo>
                    <a:pt x="2975" y="11585"/>
                  </a:lnTo>
                  <a:close/>
                  <a:moveTo>
                    <a:pt x="2792" y="11677"/>
                  </a:moveTo>
                  <a:cubicBezTo>
                    <a:pt x="2910" y="11703"/>
                    <a:pt x="3040" y="11703"/>
                    <a:pt x="3158" y="11677"/>
                  </a:cubicBezTo>
                  <a:cubicBezTo>
                    <a:pt x="3184" y="11729"/>
                    <a:pt x="3079" y="11820"/>
                    <a:pt x="3027" y="11833"/>
                  </a:cubicBezTo>
                  <a:cubicBezTo>
                    <a:pt x="2936" y="11859"/>
                    <a:pt x="2831" y="11885"/>
                    <a:pt x="2740" y="11898"/>
                  </a:cubicBezTo>
                  <a:cubicBezTo>
                    <a:pt x="2688" y="11846"/>
                    <a:pt x="2649" y="11794"/>
                    <a:pt x="2623" y="11742"/>
                  </a:cubicBezTo>
                  <a:cubicBezTo>
                    <a:pt x="2688" y="11716"/>
                    <a:pt x="2740" y="11690"/>
                    <a:pt x="2792" y="11663"/>
                  </a:cubicBezTo>
                  <a:cubicBezTo>
                    <a:pt x="2844" y="11690"/>
                    <a:pt x="2740" y="11703"/>
                    <a:pt x="2805" y="11677"/>
                  </a:cubicBezTo>
                  <a:close/>
                  <a:moveTo>
                    <a:pt x="2570" y="11768"/>
                  </a:moveTo>
                  <a:cubicBezTo>
                    <a:pt x="2610" y="11820"/>
                    <a:pt x="2662" y="11859"/>
                    <a:pt x="2714" y="11898"/>
                  </a:cubicBezTo>
                  <a:cubicBezTo>
                    <a:pt x="2544" y="11924"/>
                    <a:pt x="2375" y="11898"/>
                    <a:pt x="2218" y="11833"/>
                  </a:cubicBezTo>
                  <a:cubicBezTo>
                    <a:pt x="2336" y="11820"/>
                    <a:pt x="2453" y="11794"/>
                    <a:pt x="2570" y="11768"/>
                  </a:cubicBezTo>
                  <a:cubicBezTo>
                    <a:pt x="2570" y="11768"/>
                    <a:pt x="2440" y="11807"/>
                    <a:pt x="2570" y="11768"/>
                  </a:cubicBezTo>
                  <a:close/>
                  <a:moveTo>
                    <a:pt x="1462" y="10528"/>
                  </a:moveTo>
                  <a:lnTo>
                    <a:pt x="1475" y="10541"/>
                  </a:lnTo>
                  <a:lnTo>
                    <a:pt x="1396" y="10594"/>
                  </a:lnTo>
                  <a:lnTo>
                    <a:pt x="1396" y="10594"/>
                  </a:lnTo>
                  <a:cubicBezTo>
                    <a:pt x="1370" y="10633"/>
                    <a:pt x="1331" y="10659"/>
                    <a:pt x="1305" y="10685"/>
                  </a:cubicBezTo>
                  <a:cubicBezTo>
                    <a:pt x="1240" y="10672"/>
                    <a:pt x="1188" y="10646"/>
                    <a:pt x="1135" y="10620"/>
                  </a:cubicBezTo>
                  <a:cubicBezTo>
                    <a:pt x="1240" y="10581"/>
                    <a:pt x="1344" y="10541"/>
                    <a:pt x="1462" y="10528"/>
                  </a:cubicBezTo>
                  <a:cubicBezTo>
                    <a:pt x="1462" y="10528"/>
                    <a:pt x="1344" y="10541"/>
                    <a:pt x="1462" y="10528"/>
                  </a:cubicBezTo>
                  <a:close/>
                  <a:moveTo>
                    <a:pt x="1083" y="10959"/>
                  </a:moveTo>
                  <a:lnTo>
                    <a:pt x="1070" y="10933"/>
                  </a:lnTo>
                  <a:lnTo>
                    <a:pt x="1083" y="10933"/>
                  </a:lnTo>
                  <a:lnTo>
                    <a:pt x="1083" y="10946"/>
                  </a:lnTo>
                  <a:cubicBezTo>
                    <a:pt x="1083" y="10946"/>
                    <a:pt x="1083" y="10946"/>
                    <a:pt x="1083" y="10959"/>
                  </a:cubicBezTo>
                  <a:close/>
                  <a:moveTo>
                    <a:pt x="1188" y="10802"/>
                  </a:moveTo>
                  <a:cubicBezTo>
                    <a:pt x="1161" y="10829"/>
                    <a:pt x="1135" y="10868"/>
                    <a:pt x="1122" y="10894"/>
                  </a:cubicBezTo>
                  <a:cubicBezTo>
                    <a:pt x="1083" y="10881"/>
                    <a:pt x="1057" y="10881"/>
                    <a:pt x="1031" y="10868"/>
                  </a:cubicBezTo>
                  <a:cubicBezTo>
                    <a:pt x="979" y="10776"/>
                    <a:pt x="1031" y="10672"/>
                    <a:pt x="1122" y="10633"/>
                  </a:cubicBezTo>
                  <a:cubicBezTo>
                    <a:pt x="1174" y="10659"/>
                    <a:pt x="1214" y="10698"/>
                    <a:pt x="1266" y="10724"/>
                  </a:cubicBezTo>
                  <a:cubicBezTo>
                    <a:pt x="1240" y="10750"/>
                    <a:pt x="1214" y="10776"/>
                    <a:pt x="1188" y="10802"/>
                  </a:cubicBezTo>
                  <a:cubicBezTo>
                    <a:pt x="1161" y="10829"/>
                    <a:pt x="1188" y="10802"/>
                    <a:pt x="1188" y="10802"/>
                  </a:cubicBezTo>
                  <a:close/>
                  <a:moveTo>
                    <a:pt x="1188" y="11298"/>
                  </a:moveTo>
                  <a:lnTo>
                    <a:pt x="1188" y="11285"/>
                  </a:lnTo>
                  <a:cubicBezTo>
                    <a:pt x="1227" y="11311"/>
                    <a:pt x="1253" y="11350"/>
                    <a:pt x="1292" y="11376"/>
                  </a:cubicBezTo>
                  <a:cubicBezTo>
                    <a:pt x="1266" y="11390"/>
                    <a:pt x="1240" y="11416"/>
                    <a:pt x="1214" y="11442"/>
                  </a:cubicBezTo>
                  <a:cubicBezTo>
                    <a:pt x="1188" y="11390"/>
                    <a:pt x="1188" y="11337"/>
                    <a:pt x="1188" y="11298"/>
                  </a:cubicBezTo>
                  <a:cubicBezTo>
                    <a:pt x="1188" y="11298"/>
                    <a:pt x="1188" y="11350"/>
                    <a:pt x="1201" y="11298"/>
                  </a:cubicBezTo>
                  <a:close/>
                  <a:moveTo>
                    <a:pt x="1370" y="11611"/>
                  </a:moveTo>
                  <a:cubicBezTo>
                    <a:pt x="1318" y="11572"/>
                    <a:pt x="1266" y="11533"/>
                    <a:pt x="1227" y="11468"/>
                  </a:cubicBezTo>
                  <a:cubicBezTo>
                    <a:pt x="1266" y="11442"/>
                    <a:pt x="1292" y="11429"/>
                    <a:pt x="1331" y="11416"/>
                  </a:cubicBezTo>
                  <a:cubicBezTo>
                    <a:pt x="1448" y="11520"/>
                    <a:pt x="1566" y="11611"/>
                    <a:pt x="1696" y="11703"/>
                  </a:cubicBezTo>
                  <a:cubicBezTo>
                    <a:pt x="1579" y="11703"/>
                    <a:pt x="1475" y="11663"/>
                    <a:pt x="1370" y="1161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7" name="Google Shape;15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75975" y="2005050"/>
              <a:ext cx="800758" cy="274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35;p44">
            <a:extLst>
              <a:ext uri="{FF2B5EF4-FFF2-40B4-BE49-F238E27FC236}">
                <a16:creationId xmlns:a16="http://schemas.microsoft.com/office/drawing/2014/main" id="{DB3B452B-DD1E-4677-85A7-66357360603A}"/>
              </a:ext>
            </a:extLst>
          </p:cNvPr>
          <p:cNvGrpSpPr/>
          <p:nvPr/>
        </p:nvGrpSpPr>
        <p:grpSpPr>
          <a:xfrm>
            <a:off x="4937081" y="1569843"/>
            <a:ext cx="3719904" cy="6477729"/>
            <a:chOff x="4711850" y="1454952"/>
            <a:chExt cx="3461362" cy="6244605"/>
          </a:xfrm>
        </p:grpSpPr>
        <p:grpSp>
          <p:nvGrpSpPr>
            <p:cNvPr id="15" name="Google Shape;2036;p44">
              <a:extLst>
                <a:ext uri="{FF2B5EF4-FFF2-40B4-BE49-F238E27FC236}">
                  <a16:creationId xmlns:a16="http://schemas.microsoft.com/office/drawing/2014/main" id="{2FF3DD77-B0CF-4847-91CA-BC57E4574D7C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3" name="Google Shape;2037;p44">
                <a:extLst>
                  <a:ext uri="{FF2B5EF4-FFF2-40B4-BE49-F238E27FC236}">
                    <a16:creationId xmlns:a16="http://schemas.microsoft.com/office/drawing/2014/main" id="{EDFA76EF-7BA9-45BB-B6C1-91B94EDD0E1E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5" name="Google Shape;2038;p44">
                  <a:extLst>
                    <a:ext uri="{FF2B5EF4-FFF2-40B4-BE49-F238E27FC236}">
                      <a16:creationId xmlns:a16="http://schemas.microsoft.com/office/drawing/2014/main" id="{028807D3-FB40-47C5-91E6-FFE8213AF9E5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9;p44">
                  <a:extLst>
                    <a:ext uri="{FF2B5EF4-FFF2-40B4-BE49-F238E27FC236}">
                      <a16:creationId xmlns:a16="http://schemas.microsoft.com/office/drawing/2014/main" id="{DDD8B13D-AAF4-446D-8E06-F2986F2B5319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040;p44">
                <a:extLst>
                  <a:ext uri="{FF2B5EF4-FFF2-40B4-BE49-F238E27FC236}">
                    <a16:creationId xmlns:a16="http://schemas.microsoft.com/office/drawing/2014/main" id="{777C4546-70D6-4432-B7FE-4BDC39D6743A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41;p44">
              <a:extLst>
                <a:ext uri="{FF2B5EF4-FFF2-40B4-BE49-F238E27FC236}">
                  <a16:creationId xmlns:a16="http://schemas.microsoft.com/office/drawing/2014/main" id="{E8FBE475-3079-48D3-8419-1B18DB735E8D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17" name="Google Shape;2042;p44">
                <a:extLst>
                  <a:ext uri="{FF2B5EF4-FFF2-40B4-BE49-F238E27FC236}">
                    <a16:creationId xmlns:a16="http://schemas.microsoft.com/office/drawing/2014/main" id="{D028B12C-393A-4584-BA09-D94C2CB3872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19" name="Google Shape;2043;p44">
                  <a:extLst>
                    <a:ext uri="{FF2B5EF4-FFF2-40B4-BE49-F238E27FC236}">
                      <a16:creationId xmlns:a16="http://schemas.microsoft.com/office/drawing/2014/main" id="{3335DE25-216E-44F5-BDE1-B4CCC312FD5F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1" name="Google Shape;2044;p44">
                    <a:extLst>
                      <a:ext uri="{FF2B5EF4-FFF2-40B4-BE49-F238E27FC236}">
                        <a16:creationId xmlns:a16="http://schemas.microsoft.com/office/drawing/2014/main" id="{C9DF7A84-3E11-4FE8-A8C9-F9865B92BD39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045;p44">
                    <a:extLst>
                      <a:ext uri="{FF2B5EF4-FFF2-40B4-BE49-F238E27FC236}">
                        <a16:creationId xmlns:a16="http://schemas.microsoft.com/office/drawing/2014/main" id="{3775A6DE-CC15-4382-BDB8-4C0890E0707A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" name="Google Shape;2046;p44">
                  <a:extLst>
                    <a:ext uri="{FF2B5EF4-FFF2-40B4-BE49-F238E27FC236}">
                      <a16:creationId xmlns:a16="http://schemas.microsoft.com/office/drawing/2014/main" id="{548887E1-E801-4310-AA14-C3077EFB0E63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2047;p44">
                <a:extLst>
                  <a:ext uri="{FF2B5EF4-FFF2-40B4-BE49-F238E27FC236}">
                    <a16:creationId xmlns:a16="http://schemas.microsoft.com/office/drawing/2014/main" id="{D8BF9BA8-1042-4139-9DBD-C096ACAF0AFF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Google Shape;1790;p36">
            <a:extLst>
              <a:ext uri="{FF2B5EF4-FFF2-40B4-BE49-F238E27FC236}">
                <a16:creationId xmlns:a16="http://schemas.microsoft.com/office/drawing/2014/main" id="{B4119B71-0F0F-4EC9-ABEF-BA953761D907}"/>
              </a:ext>
            </a:extLst>
          </p:cNvPr>
          <p:cNvSpPr txBox="1">
            <a:spLocks/>
          </p:cNvSpPr>
          <p:nvPr/>
        </p:nvSpPr>
        <p:spPr>
          <a:xfrm>
            <a:off x="1248436" y="1776671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US" dirty="0"/>
              <a:t>Menu </a:t>
            </a:r>
            <a:r>
              <a:rPr lang="en-US" dirty="0" err="1"/>
              <a:t>Informasi</a:t>
            </a:r>
            <a:endParaRPr lang="en-ID" dirty="0"/>
          </a:p>
        </p:txBody>
      </p:sp>
      <p:grpSp>
        <p:nvGrpSpPr>
          <p:cNvPr id="29" name="Google Shape;1791;p36">
            <a:extLst>
              <a:ext uri="{FF2B5EF4-FFF2-40B4-BE49-F238E27FC236}">
                <a16:creationId xmlns:a16="http://schemas.microsoft.com/office/drawing/2014/main" id="{C21E473B-8035-4250-ABA0-B07476D6C11B}"/>
              </a:ext>
            </a:extLst>
          </p:cNvPr>
          <p:cNvGrpSpPr/>
          <p:nvPr/>
        </p:nvGrpSpPr>
        <p:grpSpPr>
          <a:xfrm>
            <a:off x="8456485" y="159923"/>
            <a:ext cx="402190" cy="400011"/>
            <a:chOff x="1535000" y="3223325"/>
            <a:chExt cx="484450" cy="481825"/>
          </a:xfrm>
        </p:grpSpPr>
        <p:sp>
          <p:nvSpPr>
            <p:cNvPr id="30" name="Google Shape;1792;p36">
              <a:extLst>
                <a:ext uri="{FF2B5EF4-FFF2-40B4-BE49-F238E27FC236}">
                  <a16:creationId xmlns:a16="http://schemas.microsoft.com/office/drawing/2014/main" id="{1A344EC0-5D71-4B30-9B95-2E039EBCF402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793;p36">
              <a:extLst>
                <a:ext uri="{FF2B5EF4-FFF2-40B4-BE49-F238E27FC236}">
                  <a16:creationId xmlns:a16="http://schemas.microsoft.com/office/drawing/2014/main" id="{967CB535-78D4-4DB3-BB5A-8D5868D309E4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1794;p36">
              <a:extLst>
                <a:ext uri="{FF2B5EF4-FFF2-40B4-BE49-F238E27FC236}">
                  <a16:creationId xmlns:a16="http://schemas.microsoft.com/office/drawing/2014/main" id="{13A56DF5-5075-4AA7-B266-F705C96DD54D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991DE3-4840-0FEB-9607-42D37251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58" y="1653843"/>
            <a:ext cx="3548716" cy="21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menu </a:t>
            </a: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karakter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7967258" y="649444"/>
            <a:ext cx="402190" cy="400011"/>
            <a:chOff x="1535000" y="3223325"/>
            <a:chExt cx="484450" cy="481825"/>
          </a:xfrm>
        </p:grpSpPr>
        <p:sp>
          <p:nvSpPr>
            <p:cNvPr id="1792" name="Google Shape;1792;p36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469167" y="1475113"/>
            <a:ext cx="4403476" cy="6620474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3432B10B-7601-40F5-A4E2-AB42B4970A81}"/>
              </a:ext>
            </a:extLst>
          </p:cNvPr>
          <p:cNvGrpSpPr/>
          <p:nvPr/>
        </p:nvGrpSpPr>
        <p:grpSpPr>
          <a:xfrm>
            <a:off x="8369448" y="3053498"/>
            <a:ext cx="1001055" cy="3229682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2788ACF6-5FD8-4974-AADB-2D65B9EE4F3A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AC7D05B3-0ED6-417A-84F9-3CC8A00D21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BEB1F6-94D3-F619-3760-7DD18AC1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7" y="1540067"/>
            <a:ext cx="4106126" cy="2442633"/>
          </a:xfrm>
          <a:prstGeom prst="rect">
            <a:avLst/>
          </a:prstGeom>
        </p:spPr>
      </p:pic>
      <p:sp>
        <p:nvSpPr>
          <p:cNvPr id="48" name="Google Shape;1789;p36">
            <a:extLst>
              <a:ext uri="{FF2B5EF4-FFF2-40B4-BE49-F238E27FC236}">
                <a16:creationId xmlns:a16="http://schemas.microsoft.com/office/drawing/2014/main" id="{7A85F6B9-E27B-E198-FC2F-86823544732A}"/>
              </a:ext>
            </a:extLst>
          </p:cNvPr>
          <p:cNvSpPr txBox="1">
            <a:spLocks/>
          </p:cNvSpPr>
          <p:nvPr/>
        </p:nvSpPr>
        <p:spPr>
          <a:xfrm>
            <a:off x="5340346" y="1798206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FFC000"/>
                </a:solidFill>
              </a:rPr>
              <a:t>Pemain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memilih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tersedia</a:t>
            </a:r>
            <a:r>
              <a:rPr lang="en-US" b="1" dirty="0">
                <a:solidFill>
                  <a:srgbClr val="FFC000"/>
                </a:solidFill>
              </a:rPr>
              <a:t>, pada game </a:t>
            </a:r>
            <a:r>
              <a:rPr lang="en-US" b="1" dirty="0" err="1">
                <a:solidFill>
                  <a:srgbClr val="FFC000"/>
                </a:solidFill>
              </a:rPr>
              <a:t>ini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terdapat</a:t>
            </a:r>
            <a:r>
              <a:rPr lang="en-US" b="1" dirty="0">
                <a:solidFill>
                  <a:srgbClr val="FFC000"/>
                </a:solidFill>
              </a:rPr>
              <a:t> 7 </a:t>
            </a:r>
            <a:r>
              <a:rPr lang="en-US" b="1" dirty="0" err="1">
                <a:solidFill>
                  <a:srgbClr val="FFC000"/>
                </a:solidFill>
              </a:rPr>
              <a:t>karakter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dimainkan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dengan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memiliki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efek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suara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berbeda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beda</a:t>
            </a:r>
            <a:endParaRPr lang="en-US" dirty="0"/>
          </a:p>
        </p:txBody>
      </p:sp>
      <p:sp>
        <p:nvSpPr>
          <p:cNvPr id="49" name="Google Shape;1790;p36">
            <a:extLst>
              <a:ext uri="{FF2B5EF4-FFF2-40B4-BE49-F238E27FC236}">
                <a16:creationId xmlns:a16="http://schemas.microsoft.com/office/drawing/2014/main" id="{73F8A7DF-492E-29A7-6FE8-CA35FE8869D6}"/>
              </a:ext>
            </a:extLst>
          </p:cNvPr>
          <p:cNvSpPr txBox="1">
            <a:spLocks/>
          </p:cNvSpPr>
          <p:nvPr/>
        </p:nvSpPr>
        <p:spPr>
          <a:xfrm>
            <a:off x="5553797" y="1399949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Menu Game</a:t>
            </a:r>
          </a:p>
        </p:txBody>
      </p:sp>
      <p:sp>
        <p:nvSpPr>
          <p:cNvPr id="50" name="Google Shape;1790;p36">
            <a:extLst>
              <a:ext uri="{FF2B5EF4-FFF2-40B4-BE49-F238E27FC236}">
                <a16:creationId xmlns:a16="http://schemas.microsoft.com/office/drawing/2014/main" id="{98E45D3C-6B96-8023-3B4D-9D3003A868AF}"/>
              </a:ext>
            </a:extLst>
          </p:cNvPr>
          <p:cNvSpPr txBox="1">
            <a:spLocks/>
          </p:cNvSpPr>
          <p:nvPr/>
        </p:nvSpPr>
        <p:spPr>
          <a:xfrm>
            <a:off x="5741414" y="2835810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</p:txBody>
      </p:sp>
      <p:sp>
        <p:nvSpPr>
          <p:cNvPr id="51" name="Google Shape;1789;p36">
            <a:extLst>
              <a:ext uri="{FF2B5EF4-FFF2-40B4-BE49-F238E27FC236}">
                <a16:creationId xmlns:a16="http://schemas.microsoft.com/office/drawing/2014/main" id="{1BCA1A6E-62AF-FBA9-DCD4-FF9273D7E963}"/>
              </a:ext>
            </a:extLst>
          </p:cNvPr>
          <p:cNvSpPr txBox="1">
            <a:spLocks/>
          </p:cNvSpPr>
          <p:nvPr/>
        </p:nvSpPr>
        <p:spPr>
          <a:xfrm>
            <a:off x="5473966" y="3415076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dirty="0"/>
              <a:t> 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kiri</a:t>
            </a:r>
            <a:endParaRPr lang="en-US" dirty="0"/>
          </a:p>
          <a:p>
            <a:pPr marL="0" indent="0" algn="l"/>
            <a:r>
              <a:rPr lang="en-US" dirty="0"/>
              <a:t>     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pilihan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02D6E42-4799-460A-9A23-E8A3B2090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128" y="3267280"/>
            <a:ext cx="235533" cy="2685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8A7A3EA-69C1-E5B7-68F9-DB57746EA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25201" y="3548163"/>
            <a:ext cx="224129" cy="2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6"/>
          <p:cNvSpPr txBox="1">
            <a:spLocks noGrp="1"/>
          </p:cNvSpPr>
          <p:nvPr>
            <p:ph type="title"/>
          </p:nvPr>
        </p:nvSpPr>
        <p:spPr>
          <a:xfrm>
            <a:off x="741065" y="439568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Panduan </a:t>
            </a:r>
            <a:r>
              <a:rPr lang="en-US" dirty="0" err="1"/>
              <a:t>tampilan</a:t>
            </a:r>
            <a:r>
              <a:rPr lang="en-US" dirty="0"/>
              <a:t> </a:t>
            </a:r>
            <a:br>
              <a:rPr lang="en-US" dirty="0"/>
            </a:b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menu pengaturan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91" name="Google Shape;1791;p36"/>
          <p:cNvGrpSpPr/>
          <p:nvPr/>
        </p:nvGrpSpPr>
        <p:grpSpPr>
          <a:xfrm>
            <a:off x="836759" y="449439"/>
            <a:ext cx="7776668" cy="458374"/>
            <a:chOff x="-4806011" y="1828026"/>
            <a:chExt cx="9367233" cy="552125"/>
          </a:xfrm>
        </p:grpSpPr>
        <p:sp>
          <p:nvSpPr>
            <p:cNvPr id="1792" name="Google Shape;1792;p36"/>
            <p:cNvSpPr/>
            <p:nvPr/>
          </p:nvSpPr>
          <p:spPr>
            <a:xfrm>
              <a:off x="4417397" y="1894634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-4806011" y="2239551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4082861" y="1828026"/>
              <a:ext cx="406449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95" name="Google Shape;1795;p36"/>
          <p:cNvGrpSpPr/>
          <p:nvPr/>
        </p:nvGrpSpPr>
        <p:grpSpPr>
          <a:xfrm>
            <a:off x="7723153" y="3803670"/>
            <a:ext cx="1015811" cy="2340390"/>
            <a:chOff x="2359254" y="3451626"/>
            <a:chExt cx="1015811" cy="2340390"/>
          </a:xfrm>
        </p:grpSpPr>
        <p:sp>
          <p:nvSpPr>
            <p:cNvPr id="1796" name="Google Shape;1796;p36"/>
            <p:cNvSpPr/>
            <p:nvPr/>
          </p:nvSpPr>
          <p:spPr>
            <a:xfrm rot="10062430">
              <a:off x="2496326" y="4600249"/>
              <a:ext cx="767954" cy="1122899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36"/>
            <p:cNvGrpSpPr/>
            <p:nvPr/>
          </p:nvGrpSpPr>
          <p:grpSpPr>
            <a:xfrm>
              <a:off x="2359254" y="3451626"/>
              <a:ext cx="835709" cy="1244491"/>
              <a:chOff x="1313183" y="2155839"/>
              <a:chExt cx="853286" cy="1443056"/>
            </a:xfrm>
          </p:grpSpPr>
          <p:sp>
            <p:nvSpPr>
              <p:cNvPr id="1798" name="Google Shape;1798;p36"/>
              <p:cNvSpPr/>
              <p:nvPr/>
            </p:nvSpPr>
            <p:spPr>
              <a:xfrm flipH="1">
                <a:off x="1313183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0" name="Google Shape;1800;p36"/>
          <p:cNvGrpSpPr/>
          <p:nvPr/>
        </p:nvGrpSpPr>
        <p:grpSpPr>
          <a:xfrm flipH="1">
            <a:off x="5901777" y="3451626"/>
            <a:ext cx="1030523" cy="2443477"/>
            <a:chOff x="1175682" y="2155839"/>
            <a:chExt cx="1052198" cy="2833345"/>
          </a:xfrm>
        </p:grpSpPr>
        <p:grpSp>
          <p:nvGrpSpPr>
            <p:cNvPr id="1801" name="Google Shape;1801;p36"/>
            <p:cNvGrpSpPr/>
            <p:nvPr/>
          </p:nvGrpSpPr>
          <p:grpSpPr>
            <a:xfrm>
              <a:off x="1316875" y="2155839"/>
              <a:ext cx="852817" cy="1443056"/>
              <a:chOff x="1316875" y="2155839"/>
              <a:chExt cx="852817" cy="1443056"/>
            </a:xfrm>
          </p:grpSpPr>
          <p:sp>
            <p:nvSpPr>
              <p:cNvPr id="1802" name="Google Shape;1802;p36"/>
              <p:cNvSpPr/>
              <p:nvPr/>
            </p:nvSpPr>
            <p:spPr>
              <a:xfrm flipH="1">
                <a:off x="1320077" y="2155839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4" name="Google Shape;1804;p36"/>
            <p:cNvSpPr/>
            <p:nvPr/>
          </p:nvSpPr>
          <p:spPr>
            <a:xfrm rot="-9965945" flipH="1">
              <a:off x="1295387" y="3507963"/>
              <a:ext cx="812788" cy="139610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36"/>
          <p:cNvGrpSpPr/>
          <p:nvPr/>
        </p:nvGrpSpPr>
        <p:grpSpPr>
          <a:xfrm>
            <a:off x="4334006" y="3675456"/>
            <a:ext cx="476657" cy="1534536"/>
            <a:chOff x="2574054" y="5520827"/>
            <a:chExt cx="1074036" cy="3457719"/>
          </a:xfrm>
        </p:grpSpPr>
        <p:sp>
          <p:nvSpPr>
            <p:cNvPr id="1810" name="Google Shape;1810;p3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35;p44">
            <a:extLst>
              <a:ext uri="{FF2B5EF4-FFF2-40B4-BE49-F238E27FC236}">
                <a16:creationId xmlns:a16="http://schemas.microsoft.com/office/drawing/2014/main" id="{0A8301F6-E537-45A5-B385-DE9D03961409}"/>
              </a:ext>
            </a:extLst>
          </p:cNvPr>
          <p:cNvGrpSpPr/>
          <p:nvPr/>
        </p:nvGrpSpPr>
        <p:grpSpPr>
          <a:xfrm>
            <a:off x="1217288" y="1694726"/>
            <a:ext cx="3382741" cy="5488819"/>
            <a:chOff x="4711850" y="1454952"/>
            <a:chExt cx="3461362" cy="6244605"/>
          </a:xfrm>
        </p:grpSpPr>
        <p:grpSp>
          <p:nvGrpSpPr>
            <p:cNvPr id="33" name="Google Shape;2036;p44">
              <a:extLst>
                <a:ext uri="{FF2B5EF4-FFF2-40B4-BE49-F238E27FC236}">
                  <a16:creationId xmlns:a16="http://schemas.microsoft.com/office/drawing/2014/main" id="{26D76ED6-FCB6-4F6C-8C88-75F91B756628}"/>
                </a:ext>
              </a:extLst>
            </p:cNvPr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41" name="Google Shape;2037;p44">
                <a:extLst>
                  <a:ext uri="{FF2B5EF4-FFF2-40B4-BE49-F238E27FC236}">
                    <a16:creationId xmlns:a16="http://schemas.microsoft.com/office/drawing/2014/main" id="{4A711E2F-0000-4396-AC05-B0DDF96EDC1F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43" name="Google Shape;2038;p44">
                  <a:extLst>
                    <a:ext uri="{FF2B5EF4-FFF2-40B4-BE49-F238E27FC236}">
                      <a16:creationId xmlns:a16="http://schemas.microsoft.com/office/drawing/2014/main" id="{B483A71F-CA2B-46D2-A6AC-1A9773DD0970}"/>
                    </a:ext>
                  </a:extLst>
                </p:cNvPr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39;p44">
                  <a:extLst>
                    <a:ext uri="{FF2B5EF4-FFF2-40B4-BE49-F238E27FC236}">
                      <a16:creationId xmlns:a16="http://schemas.microsoft.com/office/drawing/2014/main" id="{49B54633-854D-40F3-8D25-7BAF73FE73C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2040;p44">
                <a:extLst>
                  <a:ext uri="{FF2B5EF4-FFF2-40B4-BE49-F238E27FC236}">
                    <a16:creationId xmlns:a16="http://schemas.microsoft.com/office/drawing/2014/main" id="{4E24FAD1-2AA1-42D3-862B-3E8A42BA6372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041;p44">
              <a:extLst>
                <a:ext uri="{FF2B5EF4-FFF2-40B4-BE49-F238E27FC236}">
                  <a16:creationId xmlns:a16="http://schemas.microsoft.com/office/drawing/2014/main" id="{E2B0B2C7-26CF-4637-AB8B-E2D28F28BBC3}"/>
                </a:ext>
              </a:extLst>
            </p:cNvPr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35" name="Google Shape;2042;p44">
                <a:extLst>
                  <a:ext uri="{FF2B5EF4-FFF2-40B4-BE49-F238E27FC236}">
                    <a16:creationId xmlns:a16="http://schemas.microsoft.com/office/drawing/2014/main" id="{AB759E2C-5265-4AA9-9E2A-38565FEE1193}"/>
                  </a:ext>
                </a:extLst>
              </p:cNvPr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37" name="Google Shape;2043;p44">
                  <a:extLst>
                    <a:ext uri="{FF2B5EF4-FFF2-40B4-BE49-F238E27FC236}">
                      <a16:creationId xmlns:a16="http://schemas.microsoft.com/office/drawing/2014/main" id="{F488616A-EA10-43AA-B80B-D9DFADA92800}"/>
                    </a:ext>
                  </a:extLst>
                </p:cNvPr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39" name="Google Shape;2044;p44">
                    <a:extLst>
                      <a:ext uri="{FF2B5EF4-FFF2-40B4-BE49-F238E27FC236}">
                        <a16:creationId xmlns:a16="http://schemas.microsoft.com/office/drawing/2014/main" id="{CE7357AF-D15D-44D3-8171-96F526542383}"/>
                      </a:ext>
                    </a:extLst>
                  </p:cNvPr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045;p44">
                    <a:extLst>
                      <a:ext uri="{FF2B5EF4-FFF2-40B4-BE49-F238E27FC236}">
                        <a16:creationId xmlns:a16="http://schemas.microsoft.com/office/drawing/2014/main" id="{90607776-A352-4D77-8224-9AA793E41834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" name="Google Shape;2046;p44">
                  <a:extLst>
                    <a:ext uri="{FF2B5EF4-FFF2-40B4-BE49-F238E27FC236}">
                      <a16:creationId xmlns:a16="http://schemas.microsoft.com/office/drawing/2014/main" id="{15210D42-62D3-4710-8D90-D135F3961879}"/>
                    </a:ext>
                  </a:extLst>
                </p:cNvPr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" name="Google Shape;2047;p44">
                <a:extLst>
                  <a:ext uri="{FF2B5EF4-FFF2-40B4-BE49-F238E27FC236}">
                    <a16:creationId xmlns:a16="http://schemas.microsoft.com/office/drawing/2014/main" id="{AC69210D-1C6B-41CE-9CCE-FA812243100B}"/>
                  </a:ext>
                </a:extLst>
              </p:cNvPr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2110;p46">
            <a:extLst>
              <a:ext uri="{FF2B5EF4-FFF2-40B4-BE49-F238E27FC236}">
                <a16:creationId xmlns:a16="http://schemas.microsoft.com/office/drawing/2014/main" id="{681F8FA4-DBAF-4E2E-AFAA-53EBEA5FFBDE}"/>
              </a:ext>
            </a:extLst>
          </p:cNvPr>
          <p:cNvGrpSpPr/>
          <p:nvPr/>
        </p:nvGrpSpPr>
        <p:grpSpPr>
          <a:xfrm>
            <a:off x="19643" y="2985821"/>
            <a:ext cx="940543" cy="3233708"/>
            <a:chOff x="5441188" y="1765000"/>
            <a:chExt cx="1499500" cy="5377138"/>
          </a:xfrm>
        </p:grpSpPr>
        <p:sp>
          <p:nvSpPr>
            <p:cNvPr id="46" name="Google Shape;2111;p46">
              <a:extLst>
                <a:ext uri="{FF2B5EF4-FFF2-40B4-BE49-F238E27FC236}">
                  <a16:creationId xmlns:a16="http://schemas.microsoft.com/office/drawing/2014/main" id="{CD1DAAC7-E988-4937-A79B-70B44ABBC240}"/>
                </a:ext>
              </a:extLst>
            </p:cNvPr>
            <p:cNvSpPr/>
            <p:nvPr/>
          </p:nvSpPr>
          <p:spPr>
            <a:xfrm rot="10605629" flipH="1">
              <a:off x="5559446" y="4495954"/>
              <a:ext cx="1308505" cy="2611299"/>
            </a:xfrm>
            <a:custGeom>
              <a:avLst/>
              <a:gdLst/>
              <a:ahLst/>
              <a:cxnLst/>
              <a:rect l="l" t="t" r="r" b="b"/>
              <a:pathLst>
                <a:path w="14893" h="29721" extrusionOk="0">
                  <a:moveTo>
                    <a:pt x="718" y="12549"/>
                  </a:moveTo>
                  <a:cubicBezTo>
                    <a:pt x="893" y="12605"/>
                    <a:pt x="1068" y="12645"/>
                    <a:pt x="1248" y="12668"/>
                  </a:cubicBezTo>
                  <a:cubicBezTo>
                    <a:pt x="1051" y="12724"/>
                    <a:pt x="847" y="12764"/>
                    <a:pt x="644" y="12792"/>
                  </a:cubicBezTo>
                  <a:lnTo>
                    <a:pt x="616" y="12820"/>
                  </a:lnTo>
                  <a:cubicBezTo>
                    <a:pt x="599" y="12797"/>
                    <a:pt x="582" y="12775"/>
                    <a:pt x="565" y="12758"/>
                  </a:cubicBezTo>
                  <a:cubicBezTo>
                    <a:pt x="605" y="12679"/>
                    <a:pt x="655" y="12611"/>
                    <a:pt x="718" y="12549"/>
                  </a:cubicBezTo>
                  <a:close/>
                  <a:moveTo>
                    <a:pt x="14107" y="14955"/>
                  </a:moveTo>
                  <a:cubicBezTo>
                    <a:pt x="14175" y="15011"/>
                    <a:pt x="14232" y="15079"/>
                    <a:pt x="14277" y="15152"/>
                  </a:cubicBezTo>
                  <a:cubicBezTo>
                    <a:pt x="14260" y="15169"/>
                    <a:pt x="14243" y="15192"/>
                    <a:pt x="14232" y="15214"/>
                  </a:cubicBezTo>
                  <a:lnTo>
                    <a:pt x="14198" y="15192"/>
                  </a:lnTo>
                  <a:cubicBezTo>
                    <a:pt x="13994" y="15181"/>
                    <a:pt x="13791" y="15152"/>
                    <a:pt x="13588" y="15113"/>
                  </a:cubicBezTo>
                  <a:cubicBezTo>
                    <a:pt x="13769" y="15073"/>
                    <a:pt x="13944" y="15022"/>
                    <a:pt x="14107" y="14955"/>
                  </a:cubicBezTo>
                  <a:close/>
                  <a:moveTo>
                    <a:pt x="6461" y="1"/>
                  </a:moveTo>
                  <a:cubicBezTo>
                    <a:pt x="6156" y="396"/>
                    <a:pt x="5998" y="887"/>
                    <a:pt x="6020" y="1390"/>
                  </a:cubicBezTo>
                  <a:lnTo>
                    <a:pt x="5936" y="1418"/>
                  </a:lnTo>
                  <a:cubicBezTo>
                    <a:pt x="5715" y="1497"/>
                    <a:pt x="5506" y="1587"/>
                    <a:pt x="5309" y="1700"/>
                  </a:cubicBezTo>
                  <a:cubicBezTo>
                    <a:pt x="5066" y="1260"/>
                    <a:pt x="4659" y="932"/>
                    <a:pt x="4168" y="797"/>
                  </a:cubicBezTo>
                  <a:lnTo>
                    <a:pt x="4168" y="797"/>
                  </a:lnTo>
                  <a:cubicBezTo>
                    <a:pt x="4575" y="1045"/>
                    <a:pt x="4908" y="1390"/>
                    <a:pt x="5139" y="1802"/>
                  </a:cubicBezTo>
                  <a:cubicBezTo>
                    <a:pt x="5049" y="1859"/>
                    <a:pt x="4964" y="1926"/>
                    <a:pt x="4880" y="1994"/>
                  </a:cubicBezTo>
                  <a:cubicBezTo>
                    <a:pt x="4574" y="1854"/>
                    <a:pt x="4245" y="1785"/>
                    <a:pt x="3916" y="1785"/>
                  </a:cubicBezTo>
                  <a:cubicBezTo>
                    <a:pt x="3753" y="1785"/>
                    <a:pt x="3589" y="1802"/>
                    <a:pt x="3428" y="1836"/>
                  </a:cubicBezTo>
                  <a:cubicBezTo>
                    <a:pt x="3479" y="1831"/>
                    <a:pt x="3531" y="1829"/>
                    <a:pt x="3582" y="1829"/>
                  </a:cubicBezTo>
                  <a:cubicBezTo>
                    <a:pt x="3965" y="1829"/>
                    <a:pt x="4343" y="1959"/>
                    <a:pt x="4642" y="2203"/>
                  </a:cubicBezTo>
                  <a:cubicBezTo>
                    <a:pt x="4569" y="2282"/>
                    <a:pt x="4496" y="2361"/>
                    <a:pt x="4433" y="2446"/>
                  </a:cubicBezTo>
                  <a:cubicBezTo>
                    <a:pt x="4394" y="2497"/>
                    <a:pt x="4360" y="2542"/>
                    <a:pt x="4332" y="2593"/>
                  </a:cubicBezTo>
                  <a:cubicBezTo>
                    <a:pt x="4289" y="2588"/>
                    <a:pt x="4246" y="2585"/>
                    <a:pt x="4203" y="2585"/>
                  </a:cubicBezTo>
                  <a:cubicBezTo>
                    <a:pt x="3771" y="2585"/>
                    <a:pt x="3371" y="2841"/>
                    <a:pt x="3191" y="3242"/>
                  </a:cubicBezTo>
                  <a:cubicBezTo>
                    <a:pt x="3389" y="2977"/>
                    <a:pt x="3665" y="2785"/>
                    <a:pt x="3982" y="2689"/>
                  </a:cubicBezTo>
                  <a:cubicBezTo>
                    <a:pt x="4038" y="2672"/>
                    <a:pt x="4095" y="2663"/>
                    <a:pt x="4154" y="2663"/>
                  </a:cubicBezTo>
                  <a:cubicBezTo>
                    <a:pt x="4196" y="2663"/>
                    <a:pt x="4239" y="2668"/>
                    <a:pt x="4281" y="2677"/>
                  </a:cubicBezTo>
                  <a:cubicBezTo>
                    <a:pt x="4179" y="2841"/>
                    <a:pt x="4106" y="3022"/>
                    <a:pt x="4049" y="3208"/>
                  </a:cubicBezTo>
                  <a:cubicBezTo>
                    <a:pt x="3598" y="3366"/>
                    <a:pt x="3287" y="3779"/>
                    <a:pt x="3248" y="4259"/>
                  </a:cubicBezTo>
                  <a:cubicBezTo>
                    <a:pt x="3372" y="3880"/>
                    <a:pt x="3648" y="3570"/>
                    <a:pt x="4010" y="3400"/>
                  </a:cubicBezTo>
                  <a:lnTo>
                    <a:pt x="4010" y="3400"/>
                  </a:lnTo>
                  <a:cubicBezTo>
                    <a:pt x="3959" y="3660"/>
                    <a:pt x="3970" y="3931"/>
                    <a:pt x="4044" y="4185"/>
                  </a:cubicBezTo>
                  <a:cubicBezTo>
                    <a:pt x="4134" y="4507"/>
                    <a:pt x="4394" y="4761"/>
                    <a:pt x="4705" y="4919"/>
                  </a:cubicBezTo>
                  <a:cubicBezTo>
                    <a:pt x="4625" y="5027"/>
                    <a:pt x="4592" y="5157"/>
                    <a:pt x="4614" y="5286"/>
                  </a:cubicBezTo>
                  <a:cubicBezTo>
                    <a:pt x="4648" y="5473"/>
                    <a:pt x="4750" y="5642"/>
                    <a:pt x="4897" y="5767"/>
                  </a:cubicBezTo>
                  <a:cubicBezTo>
                    <a:pt x="5188" y="6038"/>
                    <a:pt x="5571" y="6185"/>
                    <a:pt x="5970" y="6185"/>
                  </a:cubicBezTo>
                  <a:cubicBezTo>
                    <a:pt x="6035" y="6185"/>
                    <a:pt x="6100" y="6181"/>
                    <a:pt x="6165" y="6173"/>
                  </a:cubicBezTo>
                  <a:lnTo>
                    <a:pt x="6165" y="6173"/>
                  </a:lnTo>
                  <a:cubicBezTo>
                    <a:pt x="6246" y="6282"/>
                    <a:pt x="6328" y="6391"/>
                    <a:pt x="6416" y="6495"/>
                  </a:cubicBezTo>
                  <a:cubicBezTo>
                    <a:pt x="6433" y="6721"/>
                    <a:pt x="6438" y="6947"/>
                    <a:pt x="6438" y="7161"/>
                  </a:cubicBezTo>
                  <a:cubicBezTo>
                    <a:pt x="6438" y="7359"/>
                    <a:pt x="6427" y="7551"/>
                    <a:pt x="6416" y="7743"/>
                  </a:cubicBezTo>
                  <a:cubicBezTo>
                    <a:pt x="6071" y="7760"/>
                    <a:pt x="5732" y="7828"/>
                    <a:pt x="5405" y="7935"/>
                  </a:cubicBezTo>
                  <a:cubicBezTo>
                    <a:pt x="4981" y="8268"/>
                    <a:pt x="4535" y="8585"/>
                    <a:pt x="4083" y="8878"/>
                  </a:cubicBezTo>
                  <a:cubicBezTo>
                    <a:pt x="4378" y="8817"/>
                    <a:pt x="4679" y="8786"/>
                    <a:pt x="4981" y="8786"/>
                  </a:cubicBezTo>
                  <a:cubicBezTo>
                    <a:pt x="5068" y="8786"/>
                    <a:pt x="5154" y="8788"/>
                    <a:pt x="5241" y="8793"/>
                  </a:cubicBezTo>
                  <a:cubicBezTo>
                    <a:pt x="5269" y="8816"/>
                    <a:pt x="5297" y="8844"/>
                    <a:pt x="5331" y="8867"/>
                  </a:cubicBezTo>
                  <a:cubicBezTo>
                    <a:pt x="4761" y="9324"/>
                    <a:pt x="4117" y="9674"/>
                    <a:pt x="3434" y="9917"/>
                  </a:cubicBezTo>
                  <a:cubicBezTo>
                    <a:pt x="3434" y="10132"/>
                    <a:pt x="3428" y="10352"/>
                    <a:pt x="3411" y="10572"/>
                  </a:cubicBezTo>
                  <a:cubicBezTo>
                    <a:pt x="3298" y="10442"/>
                    <a:pt x="3146" y="10352"/>
                    <a:pt x="2982" y="10307"/>
                  </a:cubicBezTo>
                  <a:cubicBezTo>
                    <a:pt x="2951" y="10301"/>
                    <a:pt x="2920" y="10298"/>
                    <a:pt x="2888" y="10298"/>
                  </a:cubicBezTo>
                  <a:cubicBezTo>
                    <a:pt x="2856" y="10298"/>
                    <a:pt x="2824" y="10301"/>
                    <a:pt x="2790" y="10307"/>
                  </a:cubicBezTo>
                  <a:cubicBezTo>
                    <a:pt x="2457" y="10375"/>
                    <a:pt x="2180" y="10606"/>
                    <a:pt x="2062" y="10928"/>
                  </a:cubicBezTo>
                  <a:cubicBezTo>
                    <a:pt x="1887" y="11391"/>
                    <a:pt x="1711" y="11747"/>
                    <a:pt x="1333" y="12120"/>
                  </a:cubicBezTo>
                  <a:cubicBezTo>
                    <a:pt x="1246" y="12126"/>
                    <a:pt x="1159" y="12130"/>
                    <a:pt x="1072" y="12130"/>
                  </a:cubicBezTo>
                  <a:cubicBezTo>
                    <a:pt x="862" y="12130"/>
                    <a:pt x="654" y="12111"/>
                    <a:pt x="446" y="12075"/>
                  </a:cubicBezTo>
                  <a:cubicBezTo>
                    <a:pt x="288" y="12210"/>
                    <a:pt x="141" y="12351"/>
                    <a:pt x="0" y="12504"/>
                  </a:cubicBezTo>
                  <a:lnTo>
                    <a:pt x="192" y="13187"/>
                  </a:lnTo>
                  <a:cubicBezTo>
                    <a:pt x="130" y="13238"/>
                    <a:pt x="74" y="13294"/>
                    <a:pt x="17" y="13351"/>
                  </a:cubicBezTo>
                  <a:cubicBezTo>
                    <a:pt x="102" y="13616"/>
                    <a:pt x="125" y="13899"/>
                    <a:pt x="85" y="14175"/>
                  </a:cubicBezTo>
                  <a:cubicBezTo>
                    <a:pt x="68" y="14300"/>
                    <a:pt x="158" y="14413"/>
                    <a:pt x="283" y="14424"/>
                  </a:cubicBezTo>
                  <a:lnTo>
                    <a:pt x="288" y="14424"/>
                  </a:lnTo>
                  <a:cubicBezTo>
                    <a:pt x="292" y="14424"/>
                    <a:pt x="295" y="14424"/>
                    <a:pt x="299" y="14424"/>
                  </a:cubicBezTo>
                  <a:cubicBezTo>
                    <a:pt x="418" y="14424"/>
                    <a:pt x="514" y="14330"/>
                    <a:pt x="520" y="14209"/>
                  </a:cubicBezTo>
                  <a:cubicBezTo>
                    <a:pt x="520" y="14006"/>
                    <a:pt x="520" y="13803"/>
                    <a:pt x="520" y="13611"/>
                  </a:cubicBezTo>
                  <a:cubicBezTo>
                    <a:pt x="593" y="13549"/>
                    <a:pt x="661" y="13481"/>
                    <a:pt x="723" y="13407"/>
                  </a:cubicBezTo>
                  <a:lnTo>
                    <a:pt x="994" y="13351"/>
                  </a:lnTo>
                  <a:lnTo>
                    <a:pt x="994" y="13351"/>
                  </a:lnTo>
                  <a:cubicBezTo>
                    <a:pt x="949" y="13396"/>
                    <a:pt x="904" y="13441"/>
                    <a:pt x="859" y="13492"/>
                  </a:cubicBezTo>
                  <a:cubicBezTo>
                    <a:pt x="893" y="13797"/>
                    <a:pt x="932" y="14102"/>
                    <a:pt x="972" y="14413"/>
                  </a:cubicBezTo>
                  <a:cubicBezTo>
                    <a:pt x="1062" y="14441"/>
                    <a:pt x="1158" y="14475"/>
                    <a:pt x="1243" y="14514"/>
                  </a:cubicBezTo>
                  <a:cubicBezTo>
                    <a:pt x="1265" y="14593"/>
                    <a:pt x="1282" y="14672"/>
                    <a:pt x="1299" y="14757"/>
                  </a:cubicBezTo>
                  <a:cubicBezTo>
                    <a:pt x="1457" y="14853"/>
                    <a:pt x="1576" y="15017"/>
                    <a:pt x="1627" y="15198"/>
                  </a:cubicBezTo>
                  <a:cubicBezTo>
                    <a:pt x="1655" y="15297"/>
                    <a:pt x="1747" y="15357"/>
                    <a:pt x="1843" y="15357"/>
                  </a:cubicBezTo>
                  <a:cubicBezTo>
                    <a:pt x="1861" y="15357"/>
                    <a:pt x="1880" y="15355"/>
                    <a:pt x="1898" y="15350"/>
                  </a:cubicBezTo>
                  <a:lnTo>
                    <a:pt x="1903" y="15350"/>
                  </a:lnTo>
                  <a:cubicBezTo>
                    <a:pt x="1988" y="15327"/>
                    <a:pt x="2045" y="15254"/>
                    <a:pt x="2056" y="15169"/>
                  </a:cubicBezTo>
                  <a:cubicBezTo>
                    <a:pt x="2067" y="15096"/>
                    <a:pt x="2073" y="15017"/>
                    <a:pt x="2067" y="14943"/>
                  </a:cubicBezTo>
                  <a:cubicBezTo>
                    <a:pt x="2107" y="14785"/>
                    <a:pt x="2146" y="14627"/>
                    <a:pt x="2191" y="14469"/>
                  </a:cubicBezTo>
                  <a:lnTo>
                    <a:pt x="1824" y="14243"/>
                  </a:lnTo>
                  <a:cubicBezTo>
                    <a:pt x="1813" y="14142"/>
                    <a:pt x="1802" y="14040"/>
                    <a:pt x="1796" y="13944"/>
                  </a:cubicBezTo>
                  <a:cubicBezTo>
                    <a:pt x="2028" y="13729"/>
                    <a:pt x="2259" y="13515"/>
                    <a:pt x="2491" y="13300"/>
                  </a:cubicBezTo>
                  <a:lnTo>
                    <a:pt x="2491" y="13300"/>
                  </a:lnTo>
                  <a:cubicBezTo>
                    <a:pt x="2457" y="13831"/>
                    <a:pt x="2423" y="14362"/>
                    <a:pt x="2372" y="14898"/>
                  </a:cubicBezTo>
                  <a:cubicBezTo>
                    <a:pt x="2355" y="15096"/>
                    <a:pt x="2429" y="15294"/>
                    <a:pt x="2575" y="15429"/>
                  </a:cubicBezTo>
                  <a:cubicBezTo>
                    <a:pt x="2655" y="15503"/>
                    <a:pt x="2734" y="15565"/>
                    <a:pt x="2818" y="15627"/>
                  </a:cubicBezTo>
                  <a:cubicBezTo>
                    <a:pt x="2934" y="15712"/>
                    <a:pt x="3069" y="15754"/>
                    <a:pt x="3203" y="15754"/>
                  </a:cubicBezTo>
                  <a:cubicBezTo>
                    <a:pt x="3372" y="15754"/>
                    <a:pt x="3540" y="15688"/>
                    <a:pt x="3665" y="15559"/>
                  </a:cubicBezTo>
                  <a:cubicBezTo>
                    <a:pt x="3807" y="15412"/>
                    <a:pt x="3903" y="15226"/>
                    <a:pt x="3948" y="15028"/>
                  </a:cubicBezTo>
                  <a:cubicBezTo>
                    <a:pt x="4027" y="15079"/>
                    <a:pt x="4078" y="15113"/>
                    <a:pt x="4078" y="15113"/>
                  </a:cubicBezTo>
                  <a:cubicBezTo>
                    <a:pt x="4078" y="15113"/>
                    <a:pt x="4400" y="14142"/>
                    <a:pt x="4592" y="13848"/>
                  </a:cubicBezTo>
                  <a:cubicBezTo>
                    <a:pt x="4648" y="14390"/>
                    <a:pt x="4614" y="14847"/>
                    <a:pt x="4614" y="15757"/>
                  </a:cubicBezTo>
                  <a:cubicBezTo>
                    <a:pt x="4659" y="15683"/>
                    <a:pt x="4705" y="15610"/>
                    <a:pt x="4755" y="15542"/>
                  </a:cubicBezTo>
                  <a:lnTo>
                    <a:pt x="4755" y="15542"/>
                  </a:lnTo>
                  <a:cubicBezTo>
                    <a:pt x="4755" y="15587"/>
                    <a:pt x="4750" y="15627"/>
                    <a:pt x="4744" y="15672"/>
                  </a:cubicBezTo>
                  <a:lnTo>
                    <a:pt x="4755" y="15695"/>
                  </a:lnTo>
                  <a:cubicBezTo>
                    <a:pt x="4541" y="16333"/>
                    <a:pt x="4371" y="16982"/>
                    <a:pt x="4247" y="17637"/>
                  </a:cubicBezTo>
                  <a:cubicBezTo>
                    <a:pt x="4281" y="19450"/>
                    <a:pt x="4417" y="21257"/>
                    <a:pt x="4654" y="23053"/>
                  </a:cubicBezTo>
                  <a:cubicBezTo>
                    <a:pt x="4253" y="23815"/>
                    <a:pt x="3897" y="24600"/>
                    <a:pt x="3586" y="25402"/>
                  </a:cubicBezTo>
                  <a:cubicBezTo>
                    <a:pt x="3711" y="25301"/>
                    <a:pt x="3840" y="25205"/>
                    <a:pt x="3970" y="25120"/>
                  </a:cubicBezTo>
                  <a:lnTo>
                    <a:pt x="3970" y="25120"/>
                  </a:lnTo>
                  <a:cubicBezTo>
                    <a:pt x="3920" y="25323"/>
                    <a:pt x="3886" y="25527"/>
                    <a:pt x="3863" y="25735"/>
                  </a:cubicBezTo>
                  <a:cubicBezTo>
                    <a:pt x="3863" y="25775"/>
                    <a:pt x="3857" y="25820"/>
                    <a:pt x="3852" y="25865"/>
                  </a:cubicBezTo>
                  <a:cubicBezTo>
                    <a:pt x="3801" y="26532"/>
                    <a:pt x="3874" y="27204"/>
                    <a:pt x="3953" y="27865"/>
                  </a:cubicBezTo>
                  <a:lnTo>
                    <a:pt x="3445" y="28870"/>
                  </a:lnTo>
                  <a:cubicBezTo>
                    <a:pt x="3411" y="28921"/>
                    <a:pt x="3394" y="28977"/>
                    <a:pt x="3394" y="29034"/>
                  </a:cubicBezTo>
                  <a:cubicBezTo>
                    <a:pt x="3406" y="29130"/>
                    <a:pt x="3473" y="29209"/>
                    <a:pt x="3569" y="29237"/>
                  </a:cubicBezTo>
                  <a:cubicBezTo>
                    <a:pt x="3648" y="29256"/>
                    <a:pt x="3731" y="29272"/>
                    <a:pt x="3814" y="29272"/>
                  </a:cubicBezTo>
                  <a:cubicBezTo>
                    <a:pt x="3827" y="29272"/>
                    <a:pt x="3839" y="29271"/>
                    <a:pt x="3852" y="29271"/>
                  </a:cubicBezTo>
                  <a:cubicBezTo>
                    <a:pt x="4253" y="29293"/>
                    <a:pt x="4631" y="29468"/>
                    <a:pt x="5015" y="29593"/>
                  </a:cubicBezTo>
                  <a:cubicBezTo>
                    <a:pt x="5242" y="29665"/>
                    <a:pt x="5480" y="29720"/>
                    <a:pt x="5712" y="29720"/>
                  </a:cubicBezTo>
                  <a:cubicBezTo>
                    <a:pt x="5879" y="29720"/>
                    <a:pt x="6042" y="29692"/>
                    <a:pt x="6195" y="29621"/>
                  </a:cubicBezTo>
                  <a:cubicBezTo>
                    <a:pt x="6382" y="29542"/>
                    <a:pt x="6551" y="29333"/>
                    <a:pt x="6461" y="29152"/>
                  </a:cubicBezTo>
                  <a:cubicBezTo>
                    <a:pt x="6416" y="29062"/>
                    <a:pt x="6308" y="29005"/>
                    <a:pt x="6218" y="28960"/>
                  </a:cubicBezTo>
                  <a:cubicBezTo>
                    <a:pt x="5670" y="28678"/>
                    <a:pt x="5196" y="28271"/>
                    <a:pt x="4840" y="27769"/>
                  </a:cubicBezTo>
                  <a:cubicBezTo>
                    <a:pt x="4851" y="27396"/>
                    <a:pt x="4885" y="27017"/>
                    <a:pt x="4947" y="26639"/>
                  </a:cubicBezTo>
                  <a:cubicBezTo>
                    <a:pt x="4976" y="26436"/>
                    <a:pt x="5015" y="26227"/>
                    <a:pt x="5060" y="26023"/>
                  </a:cubicBezTo>
                  <a:cubicBezTo>
                    <a:pt x="5218" y="26391"/>
                    <a:pt x="5354" y="26763"/>
                    <a:pt x="5467" y="27147"/>
                  </a:cubicBezTo>
                  <a:cubicBezTo>
                    <a:pt x="5535" y="26707"/>
                    <a:pt x="5721" y="26289"/>
                    <a:pt x="5998" y="25933"/>
                  </a:cubicBezTo>
                  <a:cubicBezTo>
                    <a:pt x="6145" y="25278"/>
                    <a:pt x="6291" y="24623"/>
                    <a:pt x="6444" y="23968"/>
                  </a:cubicBezTo>
                  <a:cubicBezTo>
                    <a:pt x="6235" y="23951"/>
                    <a:pt x="6032" y="23900"/>
                    <a:pt x="5840" y="23810"/>
                  </a:cubicBezTo>
                  <a:cubicBezTo>
                    <a:pt x="5902" y="23685"/>
                    <a:pt x="5970" y="23556"/>
                    <a:pt x="6037" y="23431"/>
                  </a:cubicBezTo>
                  <a:cubicBezTo>
                    <a:pt x="6088" y="23493"/>
                    <a:pt x="6139" y="23550"/>
                    <a:pt x="6184" y="23612"/>
                  </a:cubicBezTo>
                  <a:lnTo>
                    <a:pt x="6450" y="23222"/>
                  </a:lnTo>
                  <a:cubicBezTo>
                    <a:pt x="6546" y="23364"/>
                    <a:pt x="6659" y="23488"/>
                    <a:pt x="6788" y="23606"/>
                  </a:cubicBezTo>
                  <a:cubicBezTo>
                    <a:pt x="6817" y="23454"/>
                    <a:pt x="6845" y="23307"/>
                    <a:pt x="6873" y="23160"/>
                  </a:cubicBezTo>
                  <a:cubicBezTo>
                    <a:pt x="6862" y="23143"/>
                    <a:pt x="6862" y="23132"/>
                    <a:pt x="6856" y="23115"/>
                  </a:cubicBezTo>
                  <a:lnTo>
                    <a:pt x="6856" y="23115"/>
                  </a:lnTo>
                  <a:lnTo>
                    <a:pt x="6873" y="23138"/>
                  </a:lnTo>
                  <a:cubicBezTo>
                    <a:pt x="6743" y="21692"/>
                    <a:pt x="6783" y="20235"/>
                    <a:pt x="6986" y="18795"/>
                  </a:cubicBezTo>
                  <a:cubicBezTo>
                    <a:pt x="7206" y="19608"/>
                    <a:pt x="7432" y="20421"/>
                    <a:pt x="7652" y="21235"/>
                  </a:cubicBezTo>
                  <a:cubicBezTo>
                    <a:pt x="7652" y="21257"/>
                    <a:pt x="7658" y="21280"/>
                    <a:pt x="7664" y="21302"/>
                  </a:cubicBezTo>
                  <a:lnTo>
                    <a:pt x="7828" y="21647"/>
                  </a:lnTo>
                  <a:cubicBezTo>
                    <a:pt x="7861" y="21596"/>
                    <a:pt x="7890" y="21540"/>
                    <a:pt x="7907" y="21483"/>
                  </a:cubicBezTo>
                  <a:lnTo>
                    <a:pt x="7907" y="21489"/>
                  </a:lnTo>
                  <a:cubicBezTo>
                    <a:pt x="7980" y="21969"/>
                    <a:pt x="8059" y="22437"/>
                    <a:pt x="8144" y="22906"/>
                  </a:cubicBezTo>
                  <a:cubicBezTo>
                    <a:pt x="8183" y="23166"/>
                    <a:pt x="8285" y="23471"/>
                    <a:pt x="8601" y="23544"/>
                  </a:cubicBezTo>
                  <a:cubicBezTo>
                    <a:pt x="8912" y="23940"/>
                    <a:pt x="9189" y="24358"/>
                    <a:pt x="9437" y="24798"/>
                  </a:cubicBezTo>
                  <a:cubicBezTo>
                    <a:pt x="9680" y="25233"/>
                    <a:pt x="9894" y="25685"/>
                    <a:pt x="10064" y="26153"/>
                  </a:cubicBezTo>
                  <a:cubicBezTo>
                    <a:pt x="10053" y="26769"/>
                    <a:pt x="10047" y="27379"/>
                    <a:pt x="10030" y="28040"/>
                  </a:cubicBezTo>
                  <a:cubicBezTo>
                    <a:pt x="10064" y="28361"/>
                    <a:pt x="10166" y="28672"/>
                    <a:pt x="10335" y="28949"/>
                  </a:cubicBezTo>
                  <a:cubicBezTo>
                    <a:pt x="10404" y="29066"/>
                    <a:pt x="10519" y="29193"/>
                    <a:pt x="10669" y="29193"/>
                  </a:cubicBezTo>
                  <a:cubicBezTo>
                    <a:pt x="10678" y="29193"/>
                    <a:pt x="10687" y="29193"/>
                    <a:pt x="10696" y="29192"/>
                  </a:cubicBezTo>
                  <a:cubicBezTo>
                    <a:pt x="10804" y="29180"/>
                    <a:pt x="10888" y="29107"/>
                    <a:pt x="10990" y="29073"/>
                  </a:cubicBezTo>
                  <a:cubicBezTo>
                    <a:pt x="11029" y="29062"/>
                    <a:pt x="11068" y="29057"/>
                    <a:pt x="11107" y="29057"/>
                  </a:cubicBezTo>
                  <a:cubicBezTo>
                    <a:pt x="11284" y="29057"/>
                    <a:pt x="11465" y="29152"/>
                    <a:pt x="11645" y="29152"/>
                  </a:cubicBezTo>
                  <a:cubicBezTo>
                    <a:pt x="11894" y="29152"/>
                    <a:pt x="12108" y="28966"/>
                    <a:pt x="12142" y="28723"/>
                  </a:cubicBezTo>
                  <a:cubicBezTo>
                    <a:pt x="12165" y="28503"/>
                    <a:pt x="12023" y="28288"/>
                    <a:pt x="11764" y="28119"/>
                  </a:cubicBezTo>
                  <a:cubicBezTo>
                    <a:pt x="11527" y="27424"/>
                    <a:pt x="11289" y="26735"/>
                    <a:pt x="11052" y="26040"/>
                  </a:cubicBezTo>
                  <a:cubicBezTo>
                    <a:pt x="11041" y="25442"/>
                    <a:pt x="10962" y="24843"/>
                    <a:pt x="10821" y="24262"/>
                  </a:cubicBezTo>
                  <a:cubicBezTo>
                    <a:pt x="10730" y="23861"/>
                    <a:pt x="10550" y="23488"/>
                    <a:pt x="10295" y="23172"/>
                  </a:cubicBezTo>
                  <a:cubicBezTo>
                    <a:pt x="10137" y="22974"/>
                    <a:pt x="9945" y="22805"/>
                    <a:pt x="9731" y="22669"/>
                  </a:cubicBezTo>
                  <a:cubicBezTo>
                    <a:pt x="9731" y="22522"/>
                    <a:pt x="9725" y="22375"/>
                    <a:pt x="9725" y="22228"/>
                  </a:cubicBezTo>
                  <a:lnTo>
                    <a:pt x="9725" y="21822"/>
                  </a:lnTo>
                  <a:cubicBezTo>
                    <a:pt x="9776" y="21873"/>
                    <a:pt x="9821" y="21924"/>
                    <a:pt x="9866" y="21974"/>
                  </a:cubicBezTo>
                  <a:cubicBezTo>
                    <a:pt x="9985" y="21850"/>
                    <a:pt x="10075" y="21698"/>
                    <a:pt x="10143" y="21534"/>
                  </a:cubicBezTo>
                  <a:lnTo>
                    <a:pt x="10132" y="21506"/>
                  </a:lnTo>
                  <a:lnTo>
                    <a:pt x="10132" y="21506"/>
                  </a:lnTo>
                  <a:lnTo>
                    <a:pt x="10137" y="21511"/>
                  </a:lnTo>
                  <a:cubicBezTo>
                    <a:pt x="10086" y="20167"/>
                    <a:pt x="10036" y="18829"/>
                    <a:pt x="9985" y="17485"/>
                  </a:cubicBezTo>
                  <a:cubicBezTo>
                    <a:pt x="9877" y="17214"/>
                    <a:pt x="9776" y="16937"/>
                    <a:pt x="9685" y="16660"/>
                  </a:cubicBezTo>
                  <a:cubicBezTo>
                    <a:pt x="9906" y="16592"/>
                    <a:pt x="10126" y="16513"/>
                    <a:pt x="10346" y="16429"/>
                  </a:cubicBezTo>
                  <a:cubicBezTo>
                    <a:pt x="10245" y="16248"/>
                    <a:pt x="10171" y="16045"/>
                    <a:pt x="10137" y="15836"/>
                  </a:cubicBezTo>
                  <a:lnTo>
                    <a:pt x="10702" y="15796"/>
                  </a:lnTo>
                  <a:lnTo>
                    <a:pt x="11007" y="16728"/>
                  </a:lnTo>
                  <a:cubicBezTo>
                    <a:pt x="11176" y="16734"/>
                    <a:pt x="11346" y="16734"/>
                    <a:pt x="11481" y="16841"/>
                  </a:cubicBezTo>
                  <a:cubicBezTo>
                    <a:pt x="11543" y="16474"/>
                    <a:pt x="11470" y="16095"/>
                    <a:pt x="11267" y="15779"/>
                  </a:cubicBezTo>
                  <a:cubicBezTo>
                    <a:pt x="11476" y="15700"/>
                    <a:pt x="11679" y="15615"/>
                    <a:pt x="11905" y="15508"/>
                  </a:cubicBezTo>
                  <a:lnTo>
                    <a:pt x="12328" y="15791"/>
                  </a:lnTo>
                  <a:cubicBezTo>
                    <a:pt x="12600" y="16005"/>
                    <a:pt x="12871" y="16220"/>
                    <a:pt x="13142" y="16434"/>
                  </a:cubicBezTo>
                  <a:cubicBezTo>
                    <a:pt x="13147" y="16536"/>
                    <a:pt x="13142" y="16638"/>
                    <a:pt x="13136" y="16734"/>
                  </a:cubicBezTo>
                  <a:lnTo>
                    <a:pt x="12792" y="16988"/>
                  </a:lnTo>
                  <a:lnTo>
                    <a:pt x="12950" y="17451"/>
                  </a:lnTo>
                  <a:cubicBezTo>
                    <a:pt x="12950" y="17530"/>
                    <a:pt x="12961" y="17603"/>
                    <a:pt x="12978" y="17677"/>
                  </a:cubicBezTo>
                  <a:cubicBezTo>
                    <a:pt x="12995" y="17761"/>
                    <a:pt x="13057" y="17829"/>
                    <a:pt x="13142" y="17846"/>
                  </a:cubicBezTo>
                  <a:lnTo>
                    <a:pt x="13147" y="17846"/>
                  </a:lnTo>
                  <a:cubicBezTo>
                    <a:pt x="13162" y="17849"/>
                    <a:pt x="13176" y="17850"/>
                    <a:pt x="13190" y="17850"/>
                  </a:cubicBezTo>
                  <a:cubicBezTo>
                    <a:pt x="13293" y="17850"/>
                    <a:pt x="13387" y="17781"/>
                    <a:pt x="13407" y="17677"/>
                  </a:cubicBezTo>
                  <a:cubicBezTo>
                    <a:pt x="13441" y="17490"/>
                    <a:pt x="13548" y="17321"/>
                    <a:pt x="13706" y="17208"/>
                  </a:cubicBezTo>
                  <a:lnTo>
                    <a:pt x="13740" y="16965"/>
                  </a:lnTo>
                  <a:cubicBezTo>
                    <a:pt x="13825" y="16920"/>
                    <a:pt x="13915" y="16880"/>
                    <a:pt x="14006" y="16847"/>
                  </a:cubicBezTo>
                  <a:cubicBezTo>
                    <a:pt x="14023" y="16530"/>
                    <a:pt x="14034" y="16225"/>
                    <a:pt x="14051" y="15915"/>
                  </a:cubicBezTo>
                  <a:cubicBezTo>
                    <a:pt x="14000" y="15870"/>
                    <a:pt x="13955" y="15824"/>
                    <a:pt x="13904" y="15785"/>
                  </a:cubicBezTo>
                  <a:lnTo>
                    <a:pt x="13904" y="15785"/>
                  </a:lnTo>
                  <a:lnTo>
                    <a:pt x="14175" y="15819"/>
                  </a:lnTo>
                  <a:cubicBezTo>
                    <a:pt x="14243" y="15887"/>
                    <a:pt x="14316" y="15949"/>
                    <a:pt x="14395" y="16005"/>
                  </a:cubicBezTo>
                  <a:cubicBezTo>
                    <a:pt x="14407" y="16197"/>
                    <a:pt x="14418" y="16400"/>
                    <a:pt x="14441" y="16604"/>
                  </a:cubicBezTo>
                  <a:cubicBezTo>
                    <a:pt x="14451" y="16715"/>
                    <a:pt x="14538" y="16799"/>
                    <a:pt x="14645" y="16799"/>
                  </a:cubicBezTo>
                  <a:cubicBezTo>
                    <a:pt x="14658" y="16799"/>
                    <a:pt x="14670" y="16798"/>
                    <a:pt x="14683" y="16796"/>
                  </a:cubicBezTo>
                  <a:lnTo>
                    <a:pt x="14689" y="16796"/>
                  </a:lnTo>
                  <a:cubicBezTo>
                    <a:pt x="14813" y="16779"/>
                    <a:pt x="14892" y="16660"/>
                    <a:pt x="14864" y="16542"/>
                  </a:cubicBezTo>
                  <a:cubicBezTo>
                    <a:pt x="14808" y="16265"/>
                    <a:pt x="14808" y="15983"/>
                    <a:pt x="14875" y="15711"/>
                  </a:cubicBezTo>
                  <a:cubicBezTo>
                    <a:pt x="14808" y="15655"/>
                    <a:pt x="14746" y="15604"/>
                    <a:pt x="14683" y="15553"/>
                  </a:cubicBezTo>
                  <a:cubicBezTo>
                    <a:pt x="14729" y="15322"/>
                    <a:pt x="14774" y="15090"/>
                    <a:pt x="14825" y="14859"/>
                  </a:cubicBezTo>
                  <a:cubicBezTo>
                    <a:pt x="14672" y="14718"/>
                    <a:pt x="14514" y="14588"/>
                    <a:pt x="14345" y="14463"/>
                  </a:cubicBezTo>
                  <a:cubicBezTo>
                    <a:pt x="14057" y="14537"/>
                    <a:pt x="13763" y="14576"/>
                    <a:pt x="13464" y="14576"/>
                  </a:cubicBezTo>
                  <a:cubicBezTo>
                    <a:pt x="13057" y="14232"/>
                    <a:pt x="12859" y="13893"/>
                    <a:pt x="12645" y="13447"/>
                  </a:cubicBezTo>
                  <a:cubicBezTo>
                    <a:pt x="12509" y="13136"/>
                    <a:pt x="12215" y="12922"/>
                    <a:pt x="11877" y="12882"/>
                  </a:cubicBezTo>
                  <a:cubicBezTo>
                    <a:pt x="11853" y="12878"/>
                    <a:pt x="11829" y="12876"/>
                    <a:pt x="11807" y="12876"/>
                  </a:cubicBezTo>
                  <a:cubicBezTo>
                    <a:pt x="11765" y="12876"/>
                    <a:pt x="11725" y="12883"/>
                    <a:pt x="11685" y="12893"/>
                  </a:cubicBezTo>
                  <a:cubicBezTo>
                    <a:pt x="11481" y="12967"/>
                    <a:pt x="11312" y="13108"/>
                    <a:pt x="11193" y="13289"/>
                  </a:cubicBezTo>
                  <a:cubicBezTo>
                    <a:pt x="11143" y="13362"/>
                    <a:pt x="11103" y="13441"/>
                    <a:pt x="11069" y="13520"/>
                  </a:cubicBezTo>
                  <a:cubicBezTo>
                    <a:pt x="11069" y="13526"/>
                    <a:pt x="11063" y="13526"/>
                    <a:pt x="11063" y="13532"/>
                  </a:cubicBezTo>
                  <a:cubicBezTo>
                    <a:pt x="11052" y="13515"/>
                    <a:pt x="11041" y="13492"/>
                    <a:pt x="11030" y="13475"/>
                  </a:cubicBezTo>
                  <a:cubicBezTo>
                    <a:pt x="11024" y="13481"/>
                    <a:pt x="11013" y="13492"/>
                    <a:pt x="11007" y="13498"/>
                  </a:cubicBezTo>
                  <a:lnTo>
                    <a:pt x="11007" y="13486"/>
                  </a:lnTo>
                  <a:cubicBezTo>
                    <a:pt x="10982" y="13472"/>
                    <a:pt x="10954" y="13465"/>
                    <a:pt x="10927" y="13465"/>
                  </a:cubicBezTo>
                  <a:cubicBezTo>
                    <a:pt x="10881" y="13465"/>
                    <a:pt x="10836" y="13485"/>
                    <a:pt x="10804" y="13520"/>
                  </a:cubicBezTo>
                  <a:cubicBezTo>
                    <a:pt x="10809" y="13441"/>
                    <a:pt x="10821" y="13357"/>
                    <a:pt x="10832" y="13277"/>
                  </a:cubicBezTo>
                  <a:lnTo>
                    <a:pt x="10849" y="13261"/>
                  </a:lnTo>
                  <a:lnTo>
                    <a:pt x="10838" y="13261"/>
                  </a:lnTo>
                  <a:cubicBezTo>
                    <a:pt x="10725" y="13227"/>
                    <a:pt x="10617" y="13170"/>
                    <a:pt x="10527" y="13097"/>
                  </a:cubicBezTo>
                  <a:cubicBezTo>
                    <a:pt x="10544" y="13018"/>
                    <a:pt x="10555" y="12939"/>
                    <a:pt x="10566" y="12865"/>
                  </a:cubicBezTo>
                  <a:lnTo>
                    <a:pt x="10550" y="12865"/>
                  </a:lnTo>
                  <a:lnTo>
                    <a:pt x="10555" y="12860"/>
                  </a:lnTo>
                  <a:cubicBezTo>
                    <a:pt x="10510" y="12792"/>
                    <a:pt x="10504" y="12707"/>
                    <a:pt x="10533" y="12628"/>
                  </a:cubicBezTo>
                  <a:lnTo>
                    <a:pt x="10533" y="12628"/>
                  </a:lnTo>
                  <a:cubicBezTo>
                    <a:pt x="10499" y="12639"/>
                    <a:pt x="10463" y="12645"/>
                    <a:pt x="10427" y="12645"/>
                  </a:cubicBezTo>
                  <a:cubicBezTo>
                    <a:pt x="10391" y="12645"/>
                    <a:pt x="10355" y="12639"/>
                    <a:pt x="10318" y="12628"/>
                  </a:cubicBezTo>
                  <a:cubicBezTo>
                    <a:pt x="10341" y="12447"/>
                    <a:pt x="10363" y="12261"/>
                    <a:pt x="10386" y="12080"/>
                  </a:cubicBezTo>
                  <a:cubicBezTo>
                    <a:pt x="10403" y="12075"/>
                    <a:pt x="10414" y="12063"/>
                    <a:pt x="10425" y="12052"/>
                  </a:cubicBezTo>
                  <a:cubicBezTo>
                    <a:pt x="10470" y="11996"/>
                    <a:pt x="10499" y="11922"/>
                    <a:pt x="10504" y="11849"/>
                  </a:cubicBezTo>
                  <a:lnTo>
                    <a:pt x="10668" y="11832"/>
                  </a:lnTo>
                  <a:lnTo>
                    <a:pt x="10662" y="11820"/>
                  </a:lnTo>
                  <a:lnTo>
                    <a:pt x="10679" y="11685"/>
                  </a:lnTo>
                  <a:cubicBezTo>
                    <a:pt x="10713" y="11713"/>
                    <a:pt x="10753" y="11747"/>
                    <a:pt x="10787" y="11775"/>
                  </a:cubicBezTo>
                  <a:lnTo>
                    <a:pt x="10922" y="11482"/>
                  </a:lnTo>
                  <a:cubicBezTo>
                    <a:pt x="11013" y="11527"/>
                    <a:pt x="11097" y="11589"/>
                    <a:pt x="11171" y="11662"/>
                  </a:cubicBezTo>
                  <a:cubicBezTo>
                    <a:pt x="11210" y="11459"/>
                    <a:pt x="11244" y="11250"/>
                    <a:pt x="11272" y="11041"/>
                  </a:cubicBezTo>
                  <a:lnTo>
                    <a:pt x="11261" y="11030"/>
                  </a:lnTo>
                  <a:cubicBezTo>
                    <a:pt x="11109" y="10747"/>
                    <a:pt x="11018" y="10431"/>
                    <a:pt x="10996" y="10104"/>
                  </a:cubicBezTo>
                  <a:cubicBezTo>
                    <a:pt x="10363" y="9776"/>
                    <a:pt x="9770" y="9386"/>
                    <a:pt x="9222" y="8935"/>
                  </a:cubicBezTo>
                  <a:cubicBezTo>
                    <a:pt x="9273" y="8889"/>
                    <a:pt x="9324" y="8844"/>
                    <a:pt x="9375" y="8805"/>
                  </a:cubicBezTo>
                  <a:cubicBezTo>
                    <a:pt x="9660" y="8851"/>
                    <a:pt x="9949" y="8873"/>
                    <a:pt x="10238" y="8873"/>
                  </a:cubicBezTo>
                  <a:cubicBezTo>
                    <a:pt x="10271" y="8873"/>
                    <a:pt x="10303" y="8873"/>
                    <a:pt x="10335" y="8873"/>
                  </a:cubicBezTo>
                  <a:cubicBezTo>
                    <a:pt x="9849" y="8398"/>
                    <a:pt x="9268" y="8025"/>
                    <a:pt x="8635" y="7777"/>
                  </a:cubicBezTo>
                  <a:cubicBezTo>
                    <a:pt x="8511" y="7788"/>
                    <a:pt x="8364" y="7811"/>
                    <a:pt x="8251" y="7828"/>
                  </a:cubicBezTo>
                  <a:cubicBezTo>
                    <a:pt x="8262" y="7903"/>
                    <a:pt x="8273" y="7973"/>
                    <a:pt x="8283" y="8043"/>
                  </a:cubicBezTo>
                  <a:lnTo>
                    <a:pt x="8283" y="8043"/>
                  </a:lnTo>
                  <a:cubicBezTo>
                    <a:pt x="8282" y="8038"/>
                    <a:pt x="8279" y="8033"/>
                    <a:pt x="8279" y="8025"/>
                  </a:cubicBezTo>
                  <a:cubicBezTo>
                    <a:pt x="8195" y="7737"/>
                    <a:pt x="8127" y="7449"/>
                    <a:pt x="8082" y="7150"/>
                  </a:cubicBezTo>
                  <a:cubicBezTo>
                    <a:pt x="8533" y="7015"/>
                    <a:pt x="9132" y="6732"/>
                    <a:pt x="9200" y="6359"/>
                  </a:cubicBezTo>
                  <a:cubicBezTo>
                    <a:pt x="9268" y="5942"/>
                    <a:pt x="9268" y="5518"/>
                    <a:pt x="9200" y="5106"/>
                  </a:cubicBezTo>
                  <a:cubicBezTo>
                    <a:pt x="9527" y="4767"/>
                    <a:pt x="9725" y="4321"/>
                    <a:pt x="9753" y="3852"/>
                  </a:cubicBezTo>
                  <a:cubicBezTo>
                    <a:pt x="9770" y="3722"/>
                    <a:pt x="9753" y="3587"/>
                    <a:pt x="9708" y="3462"/>
                  </a:cubicBezTo>
                  <a:cubicBezTo>
                    <a:pt x="9657" y="3338"/>
                    <a:pt x="9561" y="3242"/>
                    <a:pt x="9437" y="3203"/>
                  </a:cubicBezTo>
                  <a:cubicBezTo>
                    <a:pt x="9460" y="2892"/>
                    <a:pt x="9403" y="2576"/>
                    <a:pt x="9256" y="2293"/>
                  </a:cubicBezTo>
                  <a:cubicBezTo>
                    <a:pt x="8963" y="1740"/>
                    <a:pt x="8392" y="1367"/>
                    <a:pt x="7777" y="1237"/>
                  </a:cubicBezTo>
                  <a:cubicBezTo>
                    <a:pt x="7596" y="1198"/>
                    <a:pt x="7410" y="1181"/>
                    <a:pt x="7223" y="1181"/>
                  </a:cubicBezTo>
                  <a:cubicBezTo>
                    <a:pt x="7393" y="865"/>
                    <a:pt x="7692" y="633"/>
                    <a:pt x="8036" y="543"/>
                  </a:cubicBezTo>
                  <a:lnTo>
                    <a:pt x="8036" y="543"/>
                  </a:lnTo>
                  <a:cubicBezTo>
                    <a:pt x="7619" y="571"/>
                    <a:pt x="7246" y="814"/>
                    <a:pt x="7048" y="1181"/>
                  </a:cubicBezTo>
                  <a:cubicBezTo>
                    <a:pt x="6743" y="1198"/>
                    <a:pt x="6433" y="1249"/>
                    <a:pt x="6139" y="1345"/>
                  </a:cubicBezTo>
                  <a:cubicBezTo>
                    <a:pt x="6133" y="876"/>
                    <a:pt x="6246" y="413"/>
                    <a:pt x="6461" y="1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2112;p46">
              <a:extLst>
                <a:ext uri="{FF2B5EF4-FFF2-40B4-BE49-F238E27FC236}">
                  <a16:creationId xmlns:a16="http://schemas.microsoft.com/office/drawing/2014/main" id="{99608E68-D8D5-4FE6-8239-EA64CF4ED50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5441188" y="1765000"/>
              <a:ext cx="1421526" cy="2829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161BBF-BAE0-A106-AC7D-3F455A3D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37" y="1778142"/>
            <a:ext cx="3316875" cy="1973127"/>
          </a:xfrm>
          <a:prstGeom prst="rect">
            <a:avLst/>
          </a:prstGeom>
        </p:spPr>
      </p:pic>
      <p:sp>
        <p:nvSpPr>
          <p:cNvPr id="49" name="Google Shape;1789;p36">
            <a:extLst>
              <a:ext uri="{FF2B5EF4-FFF2-40B4-BE49-F238E27FC236}">
                <a16:creationId xmlns:a16="http://schemas.microsoft.com/office/drawing/2014/main" id="{1B12A6FC-6946-8C09-BC2B-0220143A8826}"/>
              </a:ext>
            </a:extLst>
          </p:cNvPr>
          <p:cNvSpPr txBox="1">
            <a:spLocks/>
          </p:cNvSpPr>
          <p:nvPr/>
        </p:nvSpPr>
        <p:spPr>
          <a:xfrm>
            <a:off x="5426357" y="1891275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FFC000"/>
                </a:solidFill>
              </a:rPr>
              <a:t>Pemain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dapat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memilih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untuk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menghidupkan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atau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mematikan</a:t>
            </a:r>
            <a:r>
              <a:rPr lang="en-US" b="1" dirty="0">
                <a:solidFill>
                  <a:srgbClr val="FFC000"/>
                </a:solidFill>
              </a:rPr>
              <a:t> music </a:t>
            </a:r>
            <a:r>
              <a:rPr lang="en-US" b="1" dirty="0" err="1">
                <a:solidFill>
                  <a:srgbClr val="FFC000"/>
                </a:solidFill>
              </a:rPr>
              <a:t>atau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efek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suara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ada</a:t>
            </a:r>
            <a:r>
              <a:rPr lang="en-US" b="1" dirty="0">
                <a:solidFill>
                  <a:srgbClr val="FFC000"/>
                </a:solidFill>
              </a:rPr>
              <a:t> pada </a:t>
            </a:r>
            <a:r>
              <a:rPr lang="en-US" b="1" dirty="0" err="1">
                <a:solidFill>
                  <a:srgbClr val="FFC000"/>
                </a:solidFill>
              </a:rPr>
              <a:t>permainan</a:t>
            </a:r>
            <a:endParaRPr lang="en-US" dirty="0"/>
          </a:p>
        </p:txBody>
      </p:sp>
      <p:sp>
        <p:nvSpPr>
          <p:cNvPr id="50" name="Google Shape;1790;p36">
            <a:extLst>
              <a:ext uri="{FF2B5EF4-FFF2-40B4-BE49-F238E27FC236}">
                <a16:creationId xmlns:a16="http://schemas.microsoft.com/office/drawing/2014/main" id="{6BDE8783-AA26-8E8C-6E9E-74F7853ACCD9}"/>
              </a:ext>
            </a:extLst>
          </p:cNvPr>
          <p:cNvSpPr txBox="1">
            <a:spLocks/>
          </p:cNvSpPr>
          <p:nvPr/>
        </p:nvSpPr>
        <p:spPr>
          <a:xfrm>
            <a:off x="5639808" y="1493018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 err="1"/>
              <a:t>Pengaturan</a:t>
            </a:r>
            <a:endParaRPr lang="en-ID" dirty="0"/>
          </a:p>
        </p:txBody>
      </p:sp>
      <p:sp>
        <p:nvSpPr>
          <p:cNvPr id="51" name="Google Shape;1790;p36">
            <a:extLst>
              <a:ext uri="{FF2B5EF4-FFF2-40B4-BE49-F238E27FC236}">
                <a16:creationId xmlns:a16="http://schemas.microsoft.com/office/drawing/2014/main" id="{4FCF738C-AF93-A1D8-578F-584BB42D4B29}"/>
              </a:ext>
            </a:extLst>
          </p:cNvPr>
          <p:cNvSpPr txBox="1">
            <a:spLocks/>
          </p:cNvSpPr>
          <p:nvPr/>
        </p:nvSpPr>
        <p:spPr>
          <a:xfrm>
            <a:off x="5614092" y="2920488"/>
            <a:ext cx="260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500" b="1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ruculenta"/>
              <a:buNone/>
              <a:defRPr sz="20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/>
            <a:r>
              <a:rPr lang="en-ID" dirty="0"/>
              <a:t>Shortcut keyboard</a:t>
            </a:r>
          </a:p>
          <a:p>
            <a:pPr marL="0" indent="0"/>
            <a:endParaRPr lang="en-ID" dirty="0"/>
          </a:p>
        </p:txBody>
      </p:sp>
      <p:sp>
        <p:nvSpPr>
          <p:cNvPr id="52" name="Google Shape;1789;p36">
            <a:extLst>
              <a:ext uri="{FF2B5EF4-FFF2-40B4-BE49-F238E27FC236}">
                <a16:creationId xmlns:a16="http://schemas.microsoft.com/office/drawing/2014/main" id="{2AA2CFFC-9ADF-ADA7-E4C9-44AFBE7BDFC0}"/>
              </a:ext>
            </a:extLst>
          </p:cNvPr>
          <p:cNvSpPr txBox="1">
            <a:spLocks/>
          </p:cNvSpPr>
          <p:nvPr/>
        </p:nvSpPr>
        <p:spPr>
          <a:xfrm>
            <a:off x="5510130" y="3484408"/>
            <a:ext cx="302910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atas</a:t>
            </a:r>
            <a:endParaRPr lang="en-US" dirty="0"/>
          </a:p>
          <a:p>
            <a:pPr marL="0" indent="0" algn="l"/>
            <a:r>
              <a:rPr lang="en-US" dirty="0"/>
              <a:t>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>
                <a:solidFill>
                  <a:srgbClr val="00B0F0"/>
                </a:solidFill>
              </a:rPr>
              <a:t>Enter</a:t>
            </a:r>
            <a:r>
              <a:rPr lang="en-US" dirty="0"/>
              <a:t>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menghidupkan</a:t>
            </a:r>
            <a:r>
              <a:rPr lang="en-US" dirty="0"/>
              <a:t> / </a:t>
            </a:r>
            <a:r>
              <a:rPr lang="en-US" dirty="0" err="1"/>
              <a:t>mematikan</a:t>
            </a:r>
            <a:r>
              <a:rPr lang="en-US" dirty="0"/>
              <a:t> </a:t>
            </a:r>
            <a:r>
              <a:rPr lang="en-US" dirty="0" err="1"/>
              <a:t>musik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DA15386-3744-8C2B-499F-6AD5C70ED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16300" y="3260987"/>
            <a:ext cx="235533" cy="2685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6EC8209-5222-295F-0023-77A0A15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31373" y="3541870"/>
            <a:ext cx="224129" cy="2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3883"/>
      </p:ext>
    </p:extLst>
  </p:cSld>
  <p:clrMapOvr>
    <a:masterClrMapping/>
  </p:clrMapOvr>
</p:sld>
</file>

<file path=ppt/theme/theme1.xml><?xml version="1.0" encoding="utf-8"?>
<a:theme xmlns:a="http://schemas.openxmlformats.org/drawingml/2006/main" name="Zombie Pride Day Minitheme by Slidesgo">
  <a:themeElements>
    <a:clrScheme name="Simple Light">
      <a:dk1>
        <a:srgbClr val="250D36"/>
      </a:dk1>
      <a:lt1>
        <a:srgbClr val="9C70A6"/>
      </a:lt1>
      <a:dk2>
        <a:srgbClr val="5F3369"/>
      </a:dk2>
      <a:lt2>
        <a:srgbClr val="9EE2C6"/>
      </a:lt2>
      <a:accent1>
        <a:srgbClr val="FF9F45"/>
      </a:accent1>
      <a:accent2>
        <a:srgbClr val="F8F58E"/>
      </a:accent2>
      <a:accent3>
        <a:srgbClr val="FCE6CC"/>
      </a:accent3>
      <a:accent4>
        <a:srgbClr val="97B888"/>
      </a:accent4>
      <a:accent5>
        <a:srgbClr val="385744"/>
      </a:accent5>
      <a:accent6>
        <a:srgbClr val="070001"/>
      </a:accent6>
      <a:hlink>
        <a:srgbClr val="FCE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876</Words>
  <Application>Microsoft Office PowerPoint</Application>
  <PresentationFormat>On-screen Show (16:9)</PresentationFormat>
  <Paragraphs>110</Paragraphs>
  <Slides>23</Slides>
  <Notes>23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Creepster</vt:lpstr>
      <vt:lpstr>Arial</vt:lpstr>
      <vt:lpstr>Adobe Gothic Std B</vt:lpstr>
      <vt:lpstr>Truculenta</vt:lpstr>
      <vt:lpstr>Zombie Pride Day Minitheme by Slidesgo</vt:lpstr>
      <vt:lpstr>Petualangan  si pele</vt:lpstr>
      <vt:lpstr>PowerPoint Presentation</vt:lpstr>
      <vt:lpstr>KONSEP GAME</vt:lpstr>
      <vt:lpstr>uml class diagram</vt:lpstr>
      <vt:lpstr>Demo program akhir</vt:lpstr>
      <vt:lpstr>menu Game</vt:lpstr>
      <vt:lpstr>Panduan tampilan  menu informasi</vt:lpstr>
      <vt:lpstr>Panduan tampilan menu karakter</vt:lpstr>
      <vt:lpstr>Panduan tampilan  menu pengaturan</vt:lpstr>
      <vt:lpstr>Panduan tampilan  menu mulai / cerita</vt:lpstr>
      <vt:lpstr>Panduan tampilan  menu mulai</vt:lpstr>
      <vt:lpstr>Interaksi karakter  dengan rintangan</vt:lpstr>
      <vt:lpstr>Panduan tampilan  menu mulai</vt:lpstr>
      <vt:lpstr>Menu pause</vt:lpstr>
      <vt:lpstr>Menu Ketika darah habis</vt:lpstr>
      <vt:lpstr>Interaksi karakter dengan rintangan</vt:lpstr>
      <vt:lpstr>Boss level </vt:lpstr>
      <vt:lpstr>Menang melawan bos</vt:lpstr>
      <vt:lpstr>audio</vt:lpstr>
      <vt:lpstr>01 Musik dalam game </vt:lpstr>
      <vt:lpstr>02 efek musik game </vt:lpstr>
      <vt:lpstr>03 efek musik karakter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Petuangan  si pele</dc:title>
  <dc:creator>ACER</dc:creator>
  <cp:lastModifiedBy>aspire 5</cp:lastModifiedBy>
  <cp:revision>56</cp:revision>
  <dcterms:modified xsi:type="dcterms:W3CDTF">2022-06-02T17:16:14Z</dcterms:modified>
</cp:coreProperties>
</file>